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56" r:id="rId5"/>
    <p:sldId id="261" r:id="rId6"/>
    <p:sldId id="278" r:id="rId7"/>
    <p:sldId id="262" r:id="rId8"/>
    <p:sldId id="272" r:id="rId9"/>
    <p:sldId id="276" r:id="rId10"/>
    <p:sldId id="266" r:id="rId11"/>
    <p:sldId id="267" r:id="rId12"/>
    <p:sldId id="268" r:id="rId13"/>
    <p:sldId id="269" r:id="rId14"/>
    <p:sldId id="271" r:id="rId15"/>
    <p:sldId id="270" r:id="rId16"/>
    <p:sldId id="273" r:id="rId17"/>
    <p:sldId id="275" r:id="rId18"/>
    <p:sldId id="277"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A7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94"/>
  </p:normalViewPr>
  <p:slideViewPr>
    <p:cSldViewPr snapToGrid="0" snapToObjects="1">
      <p:cViewPr varScale="1">
        <p:scale>
          <a:sx n="69" d="100"/>
          <a:sy n="69" d="100"/>
        </p:scale>
        <p:origin x="780" y="66"/>
      </p:cViewPr>
      <p:guideLst/>
    </p:cSldViewPr>
  </p:slideViewPr>
  <p:notesTextViewPr>
    <p:cViewPr>
      <p:scale>
        <a:sx n="1" d="1"/>
        <a:sy n="1" d="1"/>
      </p:scale>
      <p:origin x="0" y="0"/>
    </p:cViewPr>
  </p:notesTextViewPr>
  <p:notesViewPr>
    <p:cSldViewPr snapToGrid="0" snapToObjects="1" showGuides="1">
      <p:cViewPr varScale="1">
        <p:scale>
          <a:sx n="139" d="100"/>
          <a:sy n="139" d="100"/>
        </p:scale>
        <p:origin x="498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4D35B347-210E-D34C-9035-40FF6664A6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03257FFC-1260-214E-BE27-C5D766D3D6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B07D8D-2F1B-3146-B533-E539AE0B4A6C}" type="datetimeFigureOut">
              <a:rPr lang="nl-NL" smtClean="0"/>
              <a:t>2-9-2020</a:t>
            </a:fld>
            <a:endParaRPr lang="nl-NL"/>
          </a:p>
        </p:txBody>
      </p:sp>
      <p:sp>
        <p:nvSpPr>
          <p:cNvPr id="4" name="Tijdelijke aanduiding voor voettekst 3">
            <a:extLst>
              <a:ext uri="{FF2B5EF4-FFF2-40B4-BE49-F238E27FC236}">
                <a16:creationId xmlns:a16="http://schemas.microsoft.com/office/drawing/2014/main" id="{A636B99D-5F65-2242-8D89-C7D420872D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2C9FD6FA-EB16-954E-B3E3-07AEE876A5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E623DD-2DB5-5846-92AF-05294435683B}" type="slidenum">
              <a:rPr lang="nl-NL" smtClean="0"/>
              <a:t>‹nr.›</a:t>
            </a:fld>
            <a:endParaRPr lang="nl-NL"/>
          </a:p>
        </p:txBody>
      </p:sp>
    </p:spTree>
    <p:extLst>
      <p:ext uri="{BB962C8B-B14F-4D97-AF65-F5344CB8AC3E}">
        <p14:creationId xmlns:p14="http://schemas.microsoft.com/office/powerpoint/2010/main" val="814251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75E168-DCF6-4905-8265-B9DBEB4C2496}" type="datetimeFigureOut">
              <a:rPr lang="nl-NL" smtClean="0"/>
              <a:t>2-9-2020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A2B48B-A8E7-4A03-8C58-48B268C7F7BB}" type="slidenum">
              <a:rPr lang="nl-NL" smtClean="0"/>
              <a:t>‹nr.›</a:t>
            </a:fld>
            <a:endParaRPr lang="nl-NL"/>
          </a:p>
        </p:txBody>
      </p:sp>
    </p:spTree>
    <p:extLst>
      <p:ext uri="{BB962C8B-B14F-4D97-AF65-F5344CB8AC3E}">
        <p14:creationId xmlns:p14="http://schemas.microsoft.com/office/powerpoint/2010/main" val="3255316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ebdetective.nl/index.php/checklis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Om te bepalen of de site die jij hebt gekozen betrouwbaarhei</a:t>
            </a:r>
            <a:r>
              <a:rPr lang="nl-NL" baseline="0" dirty="0" smtClean="0"/>
              <a:t>d en bruikbaar is het verstandig de </a:t>
            </a:r>
            <a:r>
              <a:rPr lang="nl-NL" baseline="0" dirty="0" err="1" smtClean="0"/>
              <a:t>webcheck</a:t>
            </a:r>
            <a:r>
              <a:rPr lang="nl-NL" baseline="0" dirty="0" smtClean="0"/>
              <a:t> te doen. </a:t>
            </a:r>
          </a:p>
          <a:p>
            <a:r>
              <a:rPr lang="nl-NL" dirty="0" smtClean="0">
                <a:hlinkClick r:id="rId3"/>
              </a:rPr>
              <a:t>https://www.webdetective.nl/index.php/checklist</a:t>
            </a:r>
            <a:endParaRPr lang="nl-NL" baseline="0" dirty="0" smtClean="0"/>
          </a:p>
        </p:txBody>
      </p:sp>
      <p:sp>
        <p:nvSpPr>
          <p:cNvPr id="4" name="Tijdelijke aanduiding voor dianummer 3"/>
          <p:cNvSpPr>
            <a:spLocks noGrp="1"/>
          </p:cNvSpPr>
          <p:nvPr>
            <p:ph type="sldNum" sz="quarter" idx="10"/>
          </p:nvPr>
        </p:nvSpPr>
        <p:spPr/>
        <p:txBody>
          <a:bodyPr/>
          <a:lstStyle/>
          <a:p>
            <a:fld id="{D2A2B48B-A8E7-4A03-8C58-48B268C7F7BB}" type="slidenum">
              <a:rPr lang="nl-NL" smtClean="0"/>
              <a:t>5</a:t>
            </a:fld>
            <a:endParaRPr lang="nl-NL"/>
          </a:p>
        </p:txBody>
      </p:sp>
    </p:spTree>
    <p:extLst>
      <p:ext uri="{BB962C8B-B14F-4D97-AF65-F5344CB8AC3E}">
        <p14:creationId xmlns:p14="http://schemas.microsoft.com/office/powerpoint/2010/main" val="758888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Standaard zoek je met Google door te surfen naar www.google.nl en daar in het zoekvenster 1 of meerdere zoektermen in te typen. Afhankelijk van hoe specifiek je je zoektermen hebt gemaakt krijg je een lange of korte lijst met zoekresultaten. Iedereen kan googelen, maar er zijn wel tips en trucs om efficiënter te zoeken en sneller dat te vinden wat je nodig hebt.</a:t>
            </a:r>
          </a:p>
          <a:p>
            <a:endParaRPr lang="nl-NL" dirty="0"/>
          </a:p>
        </p:txBody>
      </p:sp>
      <p:sp>
        <p:nvSpPr>
          <p:cNvPr id="4" name="Tijdelijke aanduiding voor dianummer 3"/>
          <p:cNvSpPr>
            <a:spLocks noGrp="1"/>
          </p:cNvSpPr>
          <p:nvPr>
            <p:ph type="sldNum" sz="quarter" idx="10"/>
          </p:nvPr>
        </p:nvSpPr>
        <p:spPr/>
        <p:txBody>
          <a:bodyPr/>
          <a:lstStyle/>
          <a:p>
            <a:fld id="{84B67379-83F6-4306-AFB8-ED666DEC1DB1}" type="slidenum">
              <a:rPr lang="nl-NL" smtClean="0"/>
              <a:t>7</a:t>
            </a:fld>
            <a:endParaRPr lang="nl-NL"/>
          </a:p>
        </p:txBody>
      </p:sp>
    </p:spTree>
    <p:extLst>
      <p:ext uri="{BB962C8B-B14F-4D97-AF65-F5344CB8AC3E}">
        <p14:creationId xmlns:p14="http://schemas.microsoft.com/office/powerpoint/2010/main" val="3375658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Procesmodel</a:t>
            </a:r>
            <a:endParaRPr lang="nl-NL" dirty="0"/>
          </a:p>
        </p:txBody>
      </p:sp>
      <p:sp>
        <p:nvSpPr>
          <p:cNvPr id="4" name="Tijdelijke aanduiding voor dianummer 3"/>
          <p:cNvSpPr>
            <a:spLocks noGrp="1"/>
          </p:cNvSpPr>
          <p:nvPr>
            <p:ph type="sldNum" sz="quarter" idx="10"/>
          </p:nvPr>
        </p:nvSpPr>
        <p:spPr/>
        <p:txBody>
          <a:bodyPr/>
          <a:lstStyle/>
          <a:p>
            <a:fld id="{D2A2B48B-A8E7-4A03-8C58-48B268C7F7BB}" type="slidenum">
              <a:rPr lang="nl-NL" smtClean="0"/>
              <a:t>14</a:t>
            </a:fld>
            <a:endParaRPr lang="nl-NL"/>
          </a:p>
        </p:txBody>
      </p:sp>
    </p:spTree>
    <p:extLst>
      <p:ext uri="{BB962C8B-B14F-4D97-AF65-F5344CB8AC3E}">
        <p14:creationId xmlns:p14="http://schemas.microsoft.com/office/powerpoint/2010/main" val="15463159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A5B2F-F909-2043-9C45-66DBE455A1B6}"/>
              </a:ext>
            </a:extLst>
          </p:cNvPr>
          <p:cNvSpPr>
            <a:spLocks noGrp="1"/>
          </p:cNvSpPr>
          <p:nvPr>
            <p:ph type="ctrTitle" hasCustomPrompt="1"/>
          </p:nvPr>
        </p:nvSpPr>
        <p:spPr>
          <a:xfrm>
            <a:off x="842790" y="2002110"/>
            <a:ext cx="9144000" cy="2556671"/>
          </a:xfrm>
        </p:spPr>
        <p:txBody>
          <a:bodyPr anchor="t"/>
          <a:lstStyle>
            <a:lvl1pPr algn="l">
              <a:lnSpc>
                <a:spcPts val="6000"/>
              </a:lnSpc>
              <a:spcBef>
                <a:spcPts val="70"/>
              </a:spcBef>
              <a:spcAft>
                <a:spcPts val="70"/>
              </a:spcAft>
              <a:defRPr sz="6000" b="1">
                <a:solidFill>
                  <a:srgbClr val="03A78D"/>
                </a:solidFill>
                <a:latin typeface="Arial" panose="020B0604020202020204" pitchFamily="34" charset="0"/>
                <a:cs typeface="Arial" panose="020B0604020202020204" pitchFamily="34" charset="0"/>
              </a:defRPr>
            </a:lvl1pPr>
          </a:lstStyle>
          <a:p>
            <a:r>
              <a:rPr lang="nl-NL" dirty="0"/>
              <a:t>TITEL</a:t>
            </a:r>
            <a:br>
              <a:rPr lang="nl-NL" dirty="0"/>
            </a:br>
            <a:r>
              <a:rPr lang="nl-NL" dirty="0"/>
              <a:t>VAN DEZE</a:t>
            </a:r>
            <a:br>
              <a:rPr lang="nl-NL" dirty="0"/>
            </a:br>
            <a:r>
              <a:rPr lang="nl-NL" dirty="0"/>
              <a:t>PRESENTATIE</a:t>
            </a:r>
          </a:p>
        </p:txBody>
      </p:sp>
      <p:pic>
        <p:nvPicPr>
          <p:cNvPr id="10" name="Afbeelding 9" descr="Afbeelding met kamer, tekening&#10;&#10;Automatisch gegenereerde beschrijving">
            <a:extLst>
              <a:ext uri="{FF2B5EF4-FFF2-40B4-BE49-F238E27FC236}">
                <a16:creationId xmlns:a16="http://schemas.microsoft.com/office/drawing/2014/main" id="{6C49E6BD-7814-154B-B54A-3B73E13C72F9}"/>
              </a:ext>
            </a:extLst>
          </p:cNvPr>
          <p:cNvPicPr>
            <a:picLocks noChangeAspect="1"/>
          </p:cNvPicPr>
          <p:nvPr userDrawn="1"/>
        </p:nvPicPr>
        <p:blipFill>
          <a:blip r:embed="rId2"/>
          <a:stretch>
            <a:fillRect/>
          </a:stretch>
        </p:blipFill>
        <p:spPr>
          <a:xfrm>
            <a:off x="7043738" y="-7145"/>
            <a:ext cx="5148262" cy="4699286"/>
          </a:xfrm>
          <a:prstGeom prst="rect">
            <a:avLst/>
          </a:prstGeom>
        </p:spPr>
      </p:pic>
      <p:pic>
        <p:nvPicPr>
          <p:cNvPr id="12" name="Afbeelding 11" descr="Afbeelding met klok&#10;&#10;Automatisch gegenereerde beschrijving">
            <a:extLst>
              <a:ext uri="{FF2B5EF4-FFF2-40B4-BE49-F238E27FC236}">
                <a16:creationId xmlns:a16="http://schemas.microsoft.com/office/drawing/2014/main" id="{1322AEB8-983D-314E-8426-1039499D7012}"/>
              </a:ext>
            </a:extLst>
          </p:cNvPr>
          <p:cNvPicPr>
            <a:picLocks noChangeAspect="1"/>
          </p:cNvPicPr>
          <p:nvPr userDrawn="1"/>
        </p:nvPicPr>
        <p:blipFill>
          <a:blip r:embed="rId3"/>
          <a:stretch>
            <a:fillRect/>
          </a:stretch>
        </p:blipFill>
        <p:spPr>
          <a:xfrm>
            <a:off x="957990" y="4757736"/>
            <a:ext cx="4427723" cy="1266637"/>
          </a:xfrm>
          <a:prstGeom prst="rect">
            <a:avLst/>
          </a:prstGeom>
        </p:spPr>
      </p:pic>
    </p:spTree>
    <p:extLst>
      <p:ext uri="{BB962C8B-B14F-4D97-AF65-F5344CB8AC3E}">
        <p14:creationId xmlns:p14="http://schemas.microsoft.com/office/powerpoint/2010/main" val="292277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cheidingsslide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A5B2F-F909-2043-9C45-66DBE455A1B6}"/>
              </a:ext>
            </a:extLst>
          </p:cNvPr>
          <p:cNvSpPr>
            <a:spLocks noGrp="1"/>
          </p:cNvSpPr>
          <p:nvPr>
            <p:ph type="ctrTitle" hasCustomPrompt="1"/>
          </p:nvPr>
        </p:nvSpPr>
        <p:spPr>
          <a:xfrm>
            <a:off x="842790" y="2002110"/>
            <a:ext cx="9144000" cy="2556671"/>
          </a:xfrm>
        </p:spPr>
        <p:txBody>
          <a:bodyPr anchor="t"/>
          <a:lstStyle>
            <a:lvl1pPr algn="l">
              <a:lnSpc>
                <a:spcPts val="6000"/>
              </a:lnSpc>
              <a:spcBef>
                <a:spcPts val="70"/>
              </a:spcBef>
              <a:spcAft>
                <a:spcPts val="70"/>
              </a:spcAft>
              <a:defRPr sz="6000" b="1">
                <a:solidFill>
                  <a:srgbClr val="03A78D"/>
                </a:solidFill>
                <a:latin typeface="Arial" panose="020B0604020202020204" pitchFamily="34" charset="0"/>
                <a:cs typeface="Arial" panose="020B0604020202020204" pitchFamily="34" charset="0"/>
              </a:defRPr>
            </a:lvl1pPr>
          </a:lstStyle>
          <a:p>
            <a:r>
              <a:rPr lang="nl-NL" dirty="0"/>
              <a:t>SCHEIDINGS-</a:t>
            </a:r>
            <a:br>
              <a:rPr lang="nl-NL" dirty="0"/>
            </a:br>
            <a:r>
              <a:rPr lang="nl-NL" dirty="0"/>
              <a:t>SLIDE</a:t>
            </a:r>
          </a:p>
        </p:txBody>
      </p:sp>
      <p:pic>
        <p:nvPicPr>
          <p:cNvPr id="10" name="Afbeelding 9" descr="Afbeelding met kamer, tekening&#10;&#10;Automatisch gegenereerde beschrijving">
            <a:extLst>
              <a:ext uri="{FF2B5EF4-FFF2-40B4-BE49-F238E27FC236}">
                <a16:creationId xmlns:a16="http://schemas.microsoft.com/office/drawing/2014/main" id="{6C49E6BD-7814-154B-B54A-3B73E13C72F9}"/>
              </a:ext>
            </a:extLst>
          </p:cNvPr>
          <p:cNvPicPr>
            <a:picLocks noChangeAspect="1"/>
          </p:cNvPicPr>
          <p:nvPr userDrawn="1"/>
        </p:nvPicPr>
        <p:blipFill>
          <a:blip r:embed="rId2"/>
          <a:stretch>
            <a:fillRect/>
          </a:stretch>
        </p:blipFill>
        <p:spPr>
          <a:xfrm>
            <a:off x="7043738" y="-7145"/>
            <a:ext cx="5148262" cy="4699286"/>
          </a:xfrm>
          <a:prstGeom prst="rect">
            <a:avLst/>
          </a:prstGeom>
        </p:spPr>
      </p:pic>
      <p:pic>
        <p:nvPicPr>
          <p:cNvPr id="12" name="Afbeelding 11" descr="Afbeelding met klok&#10;&#10;Automatisch gegenereerde beschrijving">
            <a:extLst>
              <a:ext uri="{FF2B5EF4-FFF2-40B4-BE49-F238E27FC236}">
                <a16:creationId xmlns:a16="http://schemas.microsoft.com/office/drawing/2014/main" id="{1322AEB8-983D-314E-8426-1039499D7012}"/>
              </a:ext>
            </a:extLst>
          </p:cNvPr>
          <p:cNvPicPr>
            <a:picLocks noChangeAspect="1"/>
          </p:cNvPicPr>
          <p:nvPr userDrawn="1"/>
        </p:nvPicPr>
        <p:blipFill>
          <a:blip r:embed="rId3"/>
          <a:stretch>
            <a:fillRect/>
          </a:stretch>
        </p:blipFill>
        <p:spPr>
          <a:xfrm>
            <a:off x="957990" y="4757736"/>
            <a:ext cx="4427723" cy="1266637"/>
          </a:xfrm>
          <a:prstGeom prst="rect">
            <a:avLst/>
          </a:prstGeom>
        </p:spPr>
      </p:pic>
    </p:spTree>
    <p:extLst>
      <p:ext uri="{BB962C8B-B14F-4D97-AF65-F5344CB8AC3E}">
        <p14:creationId xmlns:p14="http://schemas.microsoft.com/office/powerpoint/2010/main" val="3604369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cheidingsslide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A5B2F-F909-2043-9C45-66DBE455A1B6}"/>
              </a:ext>
            </a:extLst>
          </p:cNvPr>
          <p:cNvSpPr>
            <a:spLocks noGrp="1"/>
          </p:cNvSpPr>
          <p:nvPr>
            <p:ph type="ctrTitle" hasCustomPrompt="1"/>
          </p:nvPr>
        </p:nvSpPr>
        <p:spPr>
          <a:xfrm>
            <a:off x="842790" y="2002110"/>
            <a:ext cx="9144000" cy="2556671"/>
          </a:xfrm>
        </p:spPr>
        <p:txBody>
          <a:bodyPr anchor="t"/>
          <a:lstStyle>
            <a:lvl1pPr algn="l">
              <a:lnSpc>
                <a:spcPts val="6000"/>
              </a:lnSpc>
              <a:spcBef>
                <a:spcPts val="70"/>
              </a:spcBef>
              <a:spcAft>
                <a:spcPts val="70"/>
              </a:spcAft>
              <a:defRPr sz="6000" b="1">
                <a:solidFill>
                  <a:srgbClr val="03A78D"/>
                </a:solidFill>
                <a:latin typeface="Arial" panose="020B0604020202020204" pitchFamily="34" charset="0"/>
                <a:cs typeface="Arial" panose="020B0604020202020204" pitchFamily="34" charset="0"/>
              </a:defRPr>
            </a:lvl1pPr>
          </a:lstStyle>
          <a:p>
            <a:r>
              <a:rPr lang="nl-NL" dirty="0"/>
              <a:t>SCHEIDINGS-</a:t>
            </a:r>
            <a:br>
              <a:rPr lang="nl-NL" dirty="0"/>
            </a:br>
            <a:r>
              <a:rPr lang="nl-NL" dirty="0"/>
              <a:t>SLIDE</a:t>
            </a:r>
          </a:p>
        </p:txBody>
      </p:sp>
      <p:pic>
        <p:nvPicPr>
          <p:cNvPr id="10" name="Afbeelding 9" descr="Afbeelding met kamer, tekening&#10;&#10;Automatisch gegenereerde beschrijving">
            <a:extLst>
              <a:ext uri="{FF2B5EF4-FFF2-40B4-BE49-F238E27FC236}">
                <a16:creationId xmlns:a16="http://schemas.microsoft.com/office/drawing/2014/main" id="{6C49E6BD-7814-154B-B54A-3B73E13C72F9}"/>
              </a:ext>
            </a:extLst>
          </p:cNvPr>
          <p:cNvPicPr>
            <a:picLocks noChangeAspect="1"/>
          </p:cNvPicPr>
          <p:nvPr userDrawn="1"/>
        </p:nvPicPr>
        <p:blipFill>
          <a:blip r:embed="rId2"/>
          <a:stretch>
            <a:fillRect/>
          </a:stretch>
        </p:blipFill>
        <p:spPr>
          <a:xfrm>
            <a:off x="7043738" y="-7145"/>
            <a:ext cx="5148262" cy="4699286"/>
          </a:xfrm>
          <a:prstGeom prst="rect">
            <a:avLst/>
          </a:prstGeom>
        </p:spPr>
      </p:pic>
    </p:spTree>
    <p:extLst>
      <p:ext uri="{BB962C8B-B14F-4D97-AF65-F5344CB8AC3E}">
        <p14:creationId xmlns:p14="http://schemas.microsoft.com/office/powerpoint/2010/main" val="2394467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Inhoudsopgave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399C86-2BA2-7E46-A6CC-C7ACCB411E0E}"/>
              </a:ext>
            </a:extLst>
          </p:cNvPr>
          <p:cNvSpPr>
            <a:spLocks noGrp="1"/>
          </p:cNvSpPr>
          <p:nvPr>
            <p:ph type="title" hasCustomPrompt="1"/>
          </p:nvPr>
        </p:nvSpPr>
        <p:spPr>
          <a:xfrm>
            <a:off x="838200" y="720792"/>
            <a:ext cx="10515600" cy="724204"/>
          </a:xfrm>
        </p:spPr>
        <p:txBody>
          <a:bodyPr anchor="t"/>
          <a:lstStyle>
            <a:lvl1pPr>
              <a:defRPr b="1">
                <a:solidFill>
                  <a:srgbClr val="03A78D"/>
                </a:solidFill>
              </a:defRPr>
            </a:lvl1pPr>
          </a:lstStyle>
          <a:p>
            <a:r>
              <a:rPr lang="nl-NL" dirty="0"/>
              <a:t>INHOUDSOPGAVE</a:t>
            </a:r>
          </a:p>
        </p:txBody>
      </p:sp>
      <p:sp>
        <p:nvSpPr>
          <p:cNvPr id="3" name="Tijdelijke aanduiding voor inhoud 2">
            <a:extLst>
              <a:ext uri="{FF2B5EF4-FFF2-40B4-BE49-F238E27FC236}">
                <a16:creationId xmlns:a16="http://schemas.microsoft.com/office/drawing/2014/main" id="{CB50AF2D-CA51-8849-8EA6-172A9FB9F772}"/>
              </a:ext>
            </a:extLst>
          </p:cNvPr>
          <p:cNvSpPr>
            <a:spLocks noGrp="1"/>
          </p:cNvSpPr>
          <p:nvPr>
            <p:ph idx="1" hasCustomPrompt="1"/>
          </p:nvPr>
        </p:nvSpPr>
        <p:spPr>
          <a:xfrm>
            <a:off x="838200" y="2024400"/>
            <a:ext cx="10515600" cy="435133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03A78D"/>
              </a:buClr>
              <a:buSzTx/>
              <a:buFont typeface="Arial" panose="020B0604020202020204" pitchFamily="34" charset="0"/>
              <a:buChar char="•"/>
              <a:tabLst/>
              <a:defRPr/>
            </a:lvl1pPr>
          </a:lstStyle>
          <a:p>
            <a:pPr lvl="0"/>
            <a:r>
              <a:rPr lang="nl-NL" dirty="0"/>
              <a:t>Klikken om een hoofdstuk toe te voegen</a:t>
            </a:r>
          </a:p>
          <a:p>
            <a:pPr lvl="0"/>
            <a:endParaRPr lang="nl-NL" dirty="0"/>
          </a:p>
          <a:p>
            <a:pPr lvl="0"/>
            <a:endParaRPr lang="nl-NL" dirty="0"/>
          </a:p>
        </p:txBody>
      </p:sp>
      <p:pic>
        <p:nvPicPr>
          <p:cNvPr id="10" name="Afbeelding 9" descr="Afbeelding met tekening&#10;&#10;Automatisch gegenereerde beschrijving">
            <a:extLst>
              <a:ext uri="{FF2B5EF4-FFF2-40B4-BE49-F238E27FC236}">
                <a16:creationId xmlns:a16="http://schemas.microsoft.com/office/drawing/2014/main" id="{78AAD460-4DBB-9240-A2F2-B6B0329BE4E1}"/>
              </a:ext>
            </a:extLst>
          </p:cNvPr>
          <p:cNvPicPr>
            <a:picLocks noChangeAspect="1"/>
          </p:cNvPicPr>
          <p:nvPr userDrawn="1"/>
        </p:nvPicPr>
        <p:blipFill>
          <a:blip r:embed="rId2"/>
          <a:stretch>
            <a:fillRect/>
          </a:stretch>
        </p:blipFill>
        <p:spPr>
          <a:xfrm>
            <a:off x="10373096" y="598899"/>
            <a:ext cx="1112901" cy="1282164"/>
          </a:xfrm>
          <a:prstGeom prst="rect">
            <a:avLst/>
          </a:prstGeom>
        </p:spPr>
      </p:pic>
    </p:spTree>
    <p:extLst>
      <p:ext uri="{BB962C8B-B14F-4D97-AF65-F5344CB8AC3E}">
        <p14:creationId xmlns:p14="http://schemas.microsoft.com/office/powerpoint/2010/main" val="297904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pagina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399C86-2BA2-7E46-A6CC-C7ACCB411E0E}"/>
              </a:ext>
            </a:extLst>
          </p:cNvPr>
          <p:cNvSpPr>
            <a:spLocks noGrp="1"/>
          </p:cNvSpPr>
          <p:nvPr>
            <p:ph type="title" hasCustomPrompt="1"/>
          </p:nvPr>
        </p:nvSpPr>
        <p:spPr>
          <a:xfrm>
            <a:off x="838200" y="720792"/>
            <a:ext cx="10515600" cy="724204"/>
          </a:xfrm>
        </p:spPr>
        <p:txBody>
          <a:bodyPr anchor="t"/>
          <a:lstStyle>
            <a:lvl1pPr>
              <a:defRPr b="1">
                <a:solidFill>
                  <a:srgbClr val="03A78D"/>
                </a:solidFill>
              </a:defRPr>
            </a:lvl1pPr>
          </a:lstStyle>
          <a:p>
            <a:r>
              <a:rPr lang="nl-NL" dirty="0"/>
              <a:t>TITEL VAN DEZE PAGINA</a:t>
            </a:r>
          </a:p>
        </p:txBody>
      </p:sp>
      <p:sp>
        <p:nvSpPr>
          <p:cNvPr id="3" name="Tijdelijke aanduiding voor inhoud 2">
            <a:extLst>
              <a:ext uri="{FF2B5EF4-FFF2-40B4-BE49-F238E27FC236}">
                <a16:creationId xmlns:a16="http://schemas.microsoft.com/office/drawing/2014/main" id="{CB50AF2D-CA51-8849-8EA6-172A9FB9F772}"/>
              </a:ext>
            </a:extLst>
          </p:cNvPr>
          <p:cNvSpPr>
            <a:spLocks noGrp="1"/>
          </p:cNvSpPr>
          <p:nvPr>
            <p:ph idx="1"/>
          </p:nvPr>
        </p:nvSpPr>
        <p:spPr>
          <a:xfrm>
            <a:off x="838200" y="2024400"/>
            <a:ext cx="10515600" cy="4351338"/>
          </a:xfrm>
          <a:prstGeom prst="rect">
            <a:avLst/>
          </a:prstGeo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pic>
        <p:nvPicPr>
          <p:cNvPr id="10" name="Afbeelding 9" descr="Afbeelding met tekening&#10;&#10;Automatisch gegenereerde beschrijving">
            <a:extLst>
              <a:ext uri="{FF2B5EF4-FFF2-40B4-BE49-F238E27FC236}">
                <a16:creationId xmlns:a16="http://schemas.microsoft.com/office/drawing/2014/main" id="{78AAD460-4DBB-9240-A2F2-B6B0329BE4E1}"/>
              </a:ext>
            </a:extLst>
          </p:cNvPr>
          <p:cNvPicPr>
            <a:picLocks noChangeAspect="1"/>
          </p:cNvPicPr>
          <p:nvPr userDrawn="1"/>
        </p:nvPicPr>
        <p:blipFill>
          <a:blip r:embed="rId2"/>
          <a:stretch>
            <a:fillRect/>
          </a:stretch>
        </p:blipFill>
        <p:spPr>
          <a:xfrm>
            <a:off x="10373096" y="598899"/>
            <a:ext cx="1112901" cy="1282164"/>
          </a:xfrm>
          <a:prstGeom prst="rect">
            <a:avLst/>
          </a:prstGeom>
        </p:spPr>
      </p:pic>
    </p:spTree>
    <p:extLst>
      <p:ext uri="{BB962C8B-B14F-4D97-AF65-F5344CB8AC3E}">
        <p14:creationId xmlns:p14="http://schemas.microsoft.com/office/powerpoint/2010/main" val="834565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pagina 1-z.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399C86-2BA2-7E46-A6CC-C7ACCB411E0E}"/>
              </a:ext>
            </a:extLst>
          </p:cNvPr>
          <p:cNvSpPr>
            <a:spLocks noGrp="1"/>
          </p:cNvSpPr>
          <p:nvPr>
            <p:ph type="title" hasCustomPrompt="1"/>
          </p:nvPr>
        </p:nvSpPr>
        <p:spPr>
          <a:xfrm>
            <a:off x="838200" y="720792"/>
            <a:ext cx="10515600" cy="724204"/>
          </a:xfrm>
        </p:spPr>
        <p:txBody>
          <a:bodyPr anchor="t"/>
          <a:lstStyle>
            <a:lvl1pPr>
              <a:defRPr b="1">
                <a:solidFill>
                  <a:srgbClr val="03A78D"/>
                </a:solidFill>
              </a:defRPr>
            </a:lvl1pPr>
          </a:lstStyle>
          <a:p>
            <a:r>
              <a:rPr lang="nl-NL" dirty="0"/>
              <a:t>TITEL VAN DEZE PAGINA</a:t>
            </a:r>
          </a:p>
        </p:txBody>
      </p:sp>
      <p:sp>
        <p:nvSpPr>
          <p:cNvPr id="3" name="Tijdelijke aanduiding voor inhoud 2">
            <a:extLst>
              <a:ext uri="{FF2B5EF4-FFF2-40B4-BE49-F238E27FC236}">
                <a16:creationId xmlns:a16="http://schemas.microsoft.com/office/drawing/2014/main" id="{CB50AF2D-CA51-8849-8EA6-172A9FB9F772}"/>
              </a:ext>
            </a:extLst>
          </p:cNvPr>
          <p:cNvSpPr>
            <a:spLocks noGrp="1"/>
          </p:cNvSpPr>
          <p:nvPr>
            <p:ph idx="1"/>
          </p:nvPr>
        </p:nvSpPr>
        <p:spPr>
          <a:xfrm>
            <a:off x="838200" y="2024400"/>
            <a:ext cx="10515600" cy="4351338"/>
          </a:xfrm>
          <a:prstGeom prst="rect">
            <a:avLst/>
          </a:prstGeo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1391924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t pagina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F37A1-D67D-874E-8C4D-AF59E1758F07}"/>
              </a:ext>
            </a:extLst>
          </p:cNvPr>
          <p:cNvSpPr>
            <a:spLocks noGrp="1"/>
          </p:cNvSpPr>
          <p:nvPr>
            <p:ph type="title" hasCustomPrompt="1"/>
          </p:nvPr>
        </p:nvSpPr>
        <p:spPr>
          <a:xfrm>
            <a:off x="838200" y="722935"/>
            <a:ext cx="10515600" cy="923303"/>
          </a:xfrm>
        </p:spPr>
        <p:txBody>
          <a:bodyPr anchor="t"/>
          <a:lstStyle>
            <a:lvl1pPr>
              <a:defRPr b="1">
                <a:solidFill>
                  <a:srgbClr val="03A78D"/>
                </a:solidFill>
              </a:defRPr>
            </a:lvl1pPr>
          </a:lstStyle>
          <a:p>
            <a:r>
              <a:rPr lang="nl-NL" dirty="0"/>
              <a:t>TITEL VAN DEZE PAGINA</a:t>
            </a:r>
          </a:p>
        </p:txBody>
      </p:sp>
      <p:sp>
        <p:nvSpPr>
          <p:cNvPr id="3" name="Tijdelijke aanduiding voor inhoud 2">
            <a:extLst>
              <a:ext uri="{FF2B5EF4-FFF2-40B4-BE49-F238E27FC236}">
                <a16:creationId xmlns:a16="http://schemas.microsoft.com/office/drawing/2014/main" id="{CACEE2BD-EBDE-164C-8E02-CC9975A9C508}"/>
              </a:ext>
            </a:extLst>
          </p:cNvPr>
          <p:cNvSpPr>
            <a:spLocks noGrp="1"/>
          </p:cNvSpPr>
          <p:nvPr>
            <p:ph sz="half" idx="1"/>
          </p:nvPr>
        </p:nvSpPr>
        <p:spPr>
          <a:xfrm>
            <a:off x="838200" y="2024400"/>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inhoud 3">
            <a:extLst>
              <a:ext uri="{FF2B5EF4-FFF2-40B4-BE49-F238E27FC236}">
                <a16:creationId xmlns:a16="http://schemas.microsoft.com/office/drawing/2014/main" id="{E2BFD868-66F6-A64D-ADEC-BBE4EEE6B66F}"/>
              </a:ext>
            </a:extLst>
          </p:cNvPr>
          <p:cNvSpPr>
            <a:spLocks noGrp="1"/>
          </p:cNvSpPr>
          <p:nvPr>
            <p:ph sz="half" idx="2"/>
          </p:nvPr>
        </p:nvSpPr>
        <p:spPr>
          <a:xfrm>
            <a:off x="6172200" y="2024400"/>
            <a:ext cx="5181600" cy="4351338"/>
          </a:xfrm>
          <a:prstGeom prst="rect">
            <a:avLst/>
          </a:prstGeo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pic>
        <p:nvPicPr>
          <p:cNvPr id="8" name="Afbeelding 7" descr="Afbeelding met tekening&#10;&#10;Automatisch gegenereerde beschrijving">
            <a:extLst>
              <a:ext uri="{FF2B5EF4-FFF2-40B4-BE49-F238E27FC236}">
                <a16:creationId xmlns:a16="http://schemas.microsoft.com/office/drawing/2014/main" id="{EC47505C-8174-2047-AE27-E84A02D7627E}"/>
              </a:ext>
            </a:extLst>
          </p:cNvPr>
          <p:cNvPicPr>
            <a:picLocks noChangeAspect="1"/>
          </p:cNvPicPr>
          <p:nvPr userDrawn="1"/>
        </p:nvPicPr>
        <p:blipFill>
          <a:blip r:embed="rId2"/>
          <a:stretch>
            <a:fillRect/>
          </a:stretch>
        </p:blipFill>
        <p:spPr>
          <a:xfrm>
            <a:off x="10373096" y="598899"/>
            <a:ext cx="1112901" cy="1282164"/>
          </a:xfrm>
          <a:prstGeom prst="rect">
            <a:avLst/>
          </a:prstGeom>
        </p:spPr>
      </p:pic>
    </p:spTree>
    <p:extLst>
      <p:ext uri="{BB962C8B-B14F-4D97-AF65-F5344CB8AC3E}">
        <p14:creationId xmlns:p14="http://schemas.microsoft.com/office/powerpoint/2010/main" val="1053540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Content pagina 2-z.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F37A1-D67D-874E-8C4D-AF59E1758F07}"/>
              </a:ext>
            </a:extLst>
          </p:cNvPr>
          <p:cNvSpPr>
            <a:spLocks noGrp="1"/>
          </p:cNvSpPr>
          <p:nvPr>
            <p:ph type="title" hasCustomPrompt="1"/>
          </p:nvPr>
        </p:nvSpPr>
        <p:spPr>
          <a:xfrm>
            <a:off x="838200" y="722935"/>
            <a:ext cx="10515600" cy="923303"/>
          </a:xfrm>
        </p:spPr>
        <p:txBody>
          <a:bodyPr anchor="t"/>
          <a:lstStyle>
            <a:lvl1pPr>
              <a:defRPr b="1">
                <a:solidFill>
                  <a:srgbClr val="03A78D"/>
                </a:solidFill>
              </a:defRPr>
            </a:lvl1pPr>
          </a:lstStyle>
          <a:p>
            <a:r>
              <a:rPr lang="nl-NL" dirty="0"/>
              <a:t>TITEL VAN DEZE PAGINA</a:t>
            </a:r>
          </a:p>
        </p:txBody>
      </p:sp>
      <p:sp>
        <p:nvSpPr>
          <p:cNvPr id="3" name="Tijdelijke aanduiding voor inhoud 2">
            <a:extLst>
              <a:ext uri="{FF2B5EF4-FFF2-40B4-BE49-F238E27FC236}">
                <a16:creationId xmlns:a16="http://schemas.microsoft.com/office/drawing/2014/main" id="{CACEE2BD-EBDE-164C-8E02-CC9975A9C508}"/>
              </a:ext>
            </a:extLst>
          </p:cNvPr>
          <p:cNvSpPr>
            <a:spLocks noGrp="1"/>
          </p:cNvSpPr>
          <p:nvPr>
            <p:ph sz="half" idx="1"/>
          </p:nvPr>
        </p:nvSpPr>
        <p:spPr>
          <a:xfrm>
            <a:off x="838200" y="2024400"/>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inhoud 3">
            <a:extLst>
              <a:ext uri="{FF2B5EF4-FFF2-40B4-BE49-F238E27FC236}">
                <a16:creationId xmlns:a16="http://schemas.microsoft.com/office/drawing/2014/main" id="{E2BFD868-66F6-A64D-ADEC-BBE4EEE6B66F}"/>
              </a:ext>
            </a:extLst>
          </p:cNvPr>
          <p:cNvSpPr>
            <a:spLocks noGrp="1"/>
          </p:cNvSpPr>
          <p:nvPr>
            <p:ph sz="half" idx="2"/>
          </p:nvPr>
        </p:nvSpPr>
        <p:spPr>
          <a:xfrm>
            <a:off x="6172200" y="2024400"/>
            <a:ext cx="5181600" cy="4351338"/>
          </a:xfrm>
          <a:prstGeom prst="rect">
            <a:avLst/>
          </a:prstGeo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3367164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pagina 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F37A1-D67D-874E-8C4D-AF59E1758F07}"/>
              </a:ext>
            </a:extLst>
          </p:cNvPr>
          <p:cNvSpPr>
            <a:spLocks noGrp="1"/>
          </p:cNvSpPr>
          <p:nvPr>
            <p:ph type="title" hasCustomPrompt="1"/>
          </p:nvPr>
        </p:nvSpPr>
        <p:spPr>
          <a:xfrm>
            <a:off x="838200" y="722935"/>
            <a:ext cx="10515600" cy="923303"/>
          </a:xfrm>
        </p:spPr>
        <p:txBody>
          <a:bodyPr anchor="t"/>
          <a:lstStyle>
            <a:lvl1pPr>
              <a:defRPr b="1">
                <a:solidFill>
                  <a:srgbClr val="03A78D"/>
                </a:solidFill>
              </a:defRPr>
            </a:lvl1pPr>
          </a:lstStyle>
          <a:p>
            <a:r>
              <a:rPr lang="nl-NL" dirty="0"/>
              <a:t>TITEL VAN DEZE PAGINA</a:t>
            </a:r>
          </a:p>
        </p:txBody>
      </p:sp>
      <p:sp>
        <p:nvSpPr>
          <p:cNvPr id="3" name="Tijdelijke aanduiding voor inhoud 2">
            <a:extLst>
              <a:ext uri="{FF2B5EF4-FFF2-40B4-BE49-F238E27FC236}">
                <a16:creationId xmlns:a16="http://schemas.microsoft.com/office/drawing/2014/main" id="{CACEE2BD-EBDE-164C-8E02-CC9975A9C508}"/>
              </a:ext>
            </a:extLst>
          </p:cNvPr>
          <p:cNvSpPr>
            <a:spLocks noGrp="1"/>
          </p:cNvSpPr>
          <p:nvPr>
            <p:ph sz="half" idx="1"/>
          </p:nvPr>
        </p:nvSpPr>
        <p:spPr>
          <a:xfrm>
            <a:off x="838200" y="2024400"/>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pic>
        <p:nvPicPr>
          <p:cNvPr id="8" name="Afbeelding 7" descr="Afbeelding met tekening&#10;&#10;Automatisch gegenereerde beschrijving">
            <a:extLst>
              <a:ext uri="{FF2B5EF4-FFF2-40B4-BE49-F238E27FC236}">
                <a16:creationId xmlns:a16="http://schemas.microsoft.com/office/drawing/2014/main" id="{EC47505C-8174-2047-AE27-E84A02D7627E}"/>
              </a:ext>
            </a:extLst>
          </p:cNvPr>
          <p:cNvPicPr>
            <a:picLocks noChangeAspect="1"/>
          </p:cNvPicPr>
          <p:nvPr userDrawn="1"/>
        </p:nvPicPr>
        <p:blipFill>
          <a:blip r:embed="rId2"/>
          <a:stretch>
            <a:fillRect/>
          </a:stretch>
        </p:blipFill>
        <p:spPr>
          <a:xfrm>
            <a:off x="10373096" y="598899"/>
            <a:ext cx="1112901" cy="1282164"/>
          </a:xfrm>
          <a:prstGeom prst="rect">
            <a:avLst/>
          </a:prstGeom>
        </p:spPr>
      </p:pic>
    </p:spTree>
    <p:extLst>
      <p:ext uri="{BB962C8B-B14F-4D97-AF65-F5344CB8AC3E}">
        <p14:creationId xmlns:p14="http://schemas.microsoft.com/office/powerpoint/2010/main" val="1596122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pagina 3-z.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F37A1-D67D-874E-8C4D-AF59E1758F07}"/>
              </a:ext>
            </a:extLst>
          </p:cNvPr>
          <p:cNvSpPr>
            <a:spLocks noGrp="1"/>
          </p:cNvSpPr>
          <p:nvPr>
            <p:ph type="title" hasCustomPrompt="1"/>
          </p:nvPr>
        </p:nvSpPr>
        <p:spPr>
          <a:xfrm>
            <a:off x="838200" y="722935"/>
            <a:ext cx="10515600" cy="923303"/>
          </a:xfrm>
        </p:spPr>
        <p:txBody>
          <a:bodyPr anchor="t"/>
          <a:lstStyle>
            <a:lvl1pPr>
              <a:defRPr b="1">
                <a:solidFill>
                  <a:srgbClr val="03A78D"/>
                </a:solidFill>
              </a:defRPr>
            </a:lvl1pPr>
          </a:lstStyle>
          <a:p>
            <a:r>
              <a:rPr lang="nl-NL" dirty="0"/>
              <a:t>TITEL VAN DEZE PAGINA</a:t>
            </a:r>
          </a:p>
        </p:txBody>
      </p:sp>
      <p:sp>
        <p:nvSpPr>
          <p:cNvPr id="3" name="Tijdelijke aanduiding voor inhoud 2">
            <a:extLst>
              <a:ext uri="{FF2B5EF4-FFF2-40B4-BE49-F238E27FC236}">
                <a16:creationId xmlns:a16="http://schemas.microsoft.com/office/drawing/2014/main" id="{CACEE2BD-EBDE-164C-8E02-CC9975A9C508}"/>
              </a:ext>
            </a:extLst>
          </p:cNvPr>
          <p:cNvSpPr>
            <a:spLocks noGrp="1"/>
          </p:cNvSpPr>
          <p:nvPr>
            <p:ph sz="half" idx="1"/>
          </p:nvPr>
        </p:nvSpPr>
        <p:spPr>
          <a:xfrm>
            <a:off x="838200" y="2024400"/>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2301816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agina 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F37A1-D67D-874E-8C4D-AF59E1758F07}"/>
              </a:ext>
            </a:extLst>
          </p:cNvPr>
          <p:cNvSpPr>
            <a:spLocks noGrp="1"/>
          </p:cNvSpPr>
          <p:nvPr>
            <p:ph type="title" hasCustomPrompt="1"/>
          </p:nvPr>
        </p:nvSpPr>
        <p:spPr>
          <a:xfrm>
            <a:off x="838200" y="722935"/>
            <a:ext cx="10515600" cy="923303"/>
          </a:xfrm>
        </p:spPr>
        <p:txBody>
          <a:bodyPr anchor="t"/>
          <a:lstStyle>
            <a:lvl1pPr>
              <a:defRPr b="1">
                <a:solidFill>
                  <a:srgbClr val="03A78D"/>
                </a:solidFill>
              </a:defRPr>
            </a:lvl1pPr>
          </a:lstStyle>
          <a:p>
            <a:r>
              <a:rPr lang="nl-NL" dirty="0"/>
              <a:t>TITEL VAN DEZE PAGINA</a:t>
            </a:r>
          </a:p>
        </p:txBody>
      </p:sp>
      <p:sp>
        <p:nvSpPr>
          <p:cNvPr id="3" name="Tijdelijke aanduiding voor inhoud 2">
            <a:extLst>
              <a:ext uri="{FF2B5EF4-FFF2-40B4-BE49-F238E27FC236}">
                <a16:creationId xmlns:a16="http://schemas.microsoft.com/office/drawing/2014/main" id="{CACEE2BD-EBDE-164C-8E02-CC9975A9C508}"/>
              </a:ext>
            </a:extLst>
          </p:cNvPr>
          <p:cNvSpPr>
            <a:spLocks noGrp="1"/>
          </p:cNvSpPr>
          <p:nvPr>
            <p:ph sz="half" idx="1"/>
          </p:nvPr>
        </p:nvSpPr>
        <p:spPr>
          <a:xfrm>
            <a:off x="838200" y="2024400"/>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pic>
        <p:nvPicPr>
          <p:cNvPr id="8" name="Afbeelding 7" descr="Afbeelding met tekening&#10;&#10;Automatisch gegenereerde beschrijving">
            <a:extLst>
              <a:ext uri="{FF2B5EF4-FFF2-40B4-BE49-F238E27FC236}">
                <a16:creationId xmlns:a16="http://schemas.microsoft.com/office/drawing/2014/main" id="{EC47505C-8174-2047-AE27-E84A02D7627E}"/>
              </a:ext>
            </a:extLst>
          </p:cNvPr>
          <p:cNvPicPr>
            <a:picLocks noChangeAspect="1"/>
          </p:cNvPicPr>
          <p:nvPr userDrawn="1"/>
        </p:nvPicPr>
        <p:blipFill>
          <a:blip r:embed="rId2"/>
          <a:stretch>
            <a:fillRect/>
          </a:stretch>
        </p:blipFill>
        <p:spPr>
          <a:xfrm>
            <a:off x="10373096" y="598899"/>
            <a:ext cx="1112901" cy="1282164"/>
          </a:xfrm>
          <a:prstGeom prst="rect">
            <a:avLst/>
          </a:prstGeom>
        </p:spPr>
      </p:pic>
      <p:pic>
        <p:nvPicPr>
          <p:cNvPr id="5" name="Afbeelding 4" descr="Afbeelding met kabel, spiegel&#10;&#10;Automatisch gegenereerde beschrijving">
            <a:extLst>
              <a:ext uri="{FF2B5EF4-FFF2-40B4-BE49-F238E27FC236}">
                <a16:creationId xmlns:a16="http://schemas.microsoft.com/office/drawing/2014/main" id="{190A4FED-FE88-9F41-9131-05FACFEB2061}"/>
              </a:ext>
            </a:extLst>
          </p:cNvPr>
          <p:cNvPicPr>
            <a:picLocks noChangeAspect="1"/>
          </p:cNvPicPr>
          <p:nvPr userDrawn="1"/>
        </p:nvPicPr>
        <p:blipFill>
          <a:blip r:embed="rId3"/>
          <a:stretch>
            <a:fillRect/>
          </a:stretch>
        </p:blipFill>
        <p:spPr>
          <a:xfrm>
            <a:off x="6796799" y="1856674"/>
            <a:ext cx="4351965" cy="4263314"/>
          </a:xfrm>
          <a:prstGeom prst="rect">
            <a:avLst/>
          </a:prstGeom>
        </p:spPr>
      </p:pic>
      <p:sp>
        <p:nvSpPr>
          <p:cNvPr id="9" name="Tijdelijke aanduiding voor inhoud 2">
            <a:extLst>
              <a:ext uri="{FF2B5EF4-FFF2-40B4-BE49-F238E27FC236}">
                <a16:creationId xmlns:a16="http://schemas.microsoft.com/office/drawing/2014/main" id="{42AB3FC0-BF31-0C45-AEF9-36F0C98C6836}"/>
              </a:ext>
            </a:extLst>
          </p:cNvPr>
          <p:cNvSpPr>
            <a:spLocks noGrp="1"/>
          </p:cNvSpPr>
          <p:nvPr>
            <p:ph sz="half" idx="10" hasCustomPrompt="1"/>
          </p:nvPr>
        </p:nvSpPr>
        <p:spPr>
          <a:xfrm>
            <a:off x="7063200" y="2005099"/>
            <a:ext cx="3852000" cy="3762101"/>
          </a:xfrm>
          <a:prstGeom prst="rect">
            <a:avLst/>
          </a:prstGeom>
        </p:spPr>
        <p:txBody>
          <a:bodyPr anchor="ctr">
            <a:normAutofit/>
          </a:bodyPr>
          <a:lstStyle>
            <a:lvl1pPr marL="0" indent="0" algn="ctr">
              <a:buNone/>
              <a:defRPr sz="4000" b="1">
                <a:solidFill>
                  <a:srgbClr val="03A78D"/>
                </a:solidFill>
                <a:latin typeface="Cardenio Modern" panose="03000500000000000000" pitchFamily="66" charset="77"/>
                <a:cs typeface="Arial" panose="020B0604020202020204" pitchFamily="34" charset="0"/>
              </a:defRPr>
            </a:lvl1pPr>
            <a:lvl2pPr marL="457200" indent="0">
              <a:buNone/>
              <a:defRPr b="1">
                <a:solidFill>
                  <a:srgbClr val="03A78D"/>
                </a:solidFill>
                <a:latin typeface="Cardenio Modern" panose="03000500000000000000" pitchFamily="66" charset="77"/>
                <a:cs typeface="Arial" panose="020B0604020202020204" pitchFamily="34" charset="0"/>
              </a:defRPr>
            </a:lvl2pPr>
            <a:lvl3pPr marL="914400" indent="0">
              <a:buNone/>
              <a:defRPr b="1">
                <a:solidFill>
                  <a:srgbClr val="03A78D"/>
                </a:solidFill>
                <a:latin typeface="Cardenio Modern" panose="03000500000000000000" pitchFamily="66" charset="77"/>
                <a:cs typeface="Arial" panose="020B0604020202020204" pitchFamily="34" charset="0"/>
              </a:defRPr>
            </a:lvl3pPr>
            <a:lvl4pPr marL="1371600" indent="0">
              <a:buNone/>
              <a:defRPr b="1">
                <a:solidFill>
                  <a:srgbClr val="03A78D"/>
                </a:solidFill>
                <a:latin typeface="Cardenio Modern" panose="03000500000000000000" pitchFamily="66" charset="77"/>
                <a:cs typeface="Arial" panose="020B0604020202020204" pitchFamily="34" charset="0"/>
              </a:defRPr>
            </a:lvl4pPr>
            <a:lvl5pPr marL="1828800" indent="0">
              <a:buNone/>
              <a:defRPr b="1">
                <a:solidFill>
                  <a:srgbClr val="03A78D"/>
                </a:solidFill>
                <a:latin typeface="Cardenio Modern" panose="03000500000000000000" pitchFamily="66" charset="77"/>
                <a:cs typeface="Arial" panose="020B0604020202020204" pitchFamily="34" charset="0"/>
              </a:defRPr>
            </a:lvl5pPr>
          </a:lstStyle>
          <a:p>
            <a:pPr lvl="0"/>
            <a:r>
              <a:rPr lang="nl-NL" dirty="0"/>
              <a:t>Klik hier</a:t>
            </a:r>
            <a:br>
              <a:rPr lang="nl-NL" dirty="0"/>
            </a:br>
            <a:r>
              <a:rPr lang="nl-NL" dirty="0"/>
              <a:t>om de tekst van de quote aan te passen…</a:t>
            </a:r>
          </a:p>
        </p:txBody>
      </p:sp>
    </p:spTree>
    <p:extLst>
      <p:ext uri="{BB962C8B-B14F-4D97-AF65-F5344CB8AC3E}">
        <p14:creationId xmlns:p14="http://schemas.microsoft.com/office/powerpoint/2010/main" val="2758506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_zonder 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A5B2F-F909-2043-9C45-66DBE455A1B6}"/>
              </a:ext>
            </a:extLst>
          </p:cNvPr>
          <p:cNvSpPr>
            <a:spLocks noGrp="1"/>
          </p:cNvSpPr>
          <p:nvPr>
            <p:ph type="ctrTitle" hasCustomPrompt="1"/>
          </p:nvPr>
        </p:nvSpPr>
        <p:spPr>
          <a:xfrm>
            <a:off x="842790" y="2002110"/>
            <a:ext cx="9144000" cy="2556671"/>
          </a:xfrm>
        </p:spPr>
        <p:txBody>
          <a:bodyPr anchor="t"/>
          <a:lstStyle>
            <a:lvl1pPr algn="l">
              <a:lnSpc>
                <a:spcPts val="6000"/>
              </a:lnSpc>
              <a:spcBef>
                <a:spcPts val="70"/>
              </a:spcBef>
              <a:spcAft>
                <a:spcPts val="70"/>
              </a:spcAft>
              <a:defRPr sz="6000" b="1">
                <a:solidFill>
                  <a:srgbClr val="03A78D"/>
                </a:solidFill>
                <a:latin typeface="Arial" panose="020B0604020202020204" pitchFamily="34" charset="0"/>
                <a:cs typeface="Arial" panose="020B0604020202020204" pitchFamily="34" charset="0"/>
              </a:defRPr>
            </a:lvl1pPr>
          </a:lstStyle>
          <a:p>
            <a:r>
              <a:rPr lang="nl-NL" dirty="0"/>
              <a:t>TITEL</a:t>
            </a:r>
            <a:br>
              <a:rPr lang="nl-NL" dirty="0"/>
            </a:br>
            <a:r>
              <a:rPr lang="nl-NL" dirty="0"/>
              <a:t>VAN DEZE</a:t>
            </a:r>
            <a:br>
              <a:rPr lang="nl-NL" dirty="0"/>
            </a:br>
            <a:r>
              <a:rPr lang="nl-NL" dirty="0"/>
              <a:t>PRESENTATIE</a:t>
            </a:r>
          </a:p>
        </p:txBody>
      </p:sp>
      <p:pic>
        <p:nvPicPr>
          <p:cNvPr id="10" name="Afbeelding 9" descr="Afbeelding met kamer, tekening&#10;&#10;Automatisch gegenereerde beschrijving">
            <a:extLst>
              <a:ext uri="{FF2B5EF4-FFF2-40B4-BE49-F238E27FC236}">
                <a16:creationId xmlns:a16="http://schemas.microsoft.com/office/drawing/2014/main" id="{6C49E6BD-7814-154B-B54A-3B73E13C72F9}"/>
              </a:ext>
            </a:extLst>
          </p:cNvPr>
          <p:cNvPicPr>
            <a:picLocks noChangeAspect="1"/>
          </p:cNvPicPr>
          <p:nvPr userDrawn="1"/>
        </p:nvPicPr>
        <p:blipFill>
          <a:blip r:embed="rId2"/>
          <a:stretch>
            <a:fillRect/>
          </a:stretch>
        </p:blipFill>
        <p:spPr>
          <a:xfrm>
            <a:off x="7043738" y="-7145"/>
            <a:ext cx="5148262" cy="4699286"/>
          </a:xfrm>
          <a:prstGeom prst="rect">
            <a:avLst/>
          </a:prstGeom>
        </p:spPr>
      </p:pic>
    </p:spTree>
    <p:extLst>
      <p:ext uri="{BB962C8B-B14F-4D97-AF65-F5344CB8AC3E}">
        <p14:creationId xmlns:p14="http://schemas.microsoft.com/office/powerpoint/2010/main" val="2319926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agina 4_quote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F37A1-D67D-874E-8C4D-AF59E1758F07}"/>
              </a:ext>
            </a:extLst>
          </p:cNvPr>
          <p:cNvSpPr>
            <a:spLocks noGrp="1"/>
          </p:cNvSpPr>
          <p:nvPr>
            <p:ph type="title" hasCustomPrompt="1"/>
          </p:nvPr>
        </p:nvSpPr>
        <p:spPr>
          <a:xfrm>
            <a:off x="838200" y="722935"/>
            <a:ext cx="10515600" cy="923303"/>
          </a:xfrm>
        </p:spPr>
        <p:txBody>
          <a:bodyPr anchor="t"/>
          <a:lstStyle>
            <a:lvl1pPr>
              <a:defRPr b="1">
                <a:solidFill>
                  <a:srgbClr val="03A78D"/>
                </a:solidFill>
              </a:defRPr>
            </a:lvl1pPr>
          </a:lstStyle>
          <a:p>
            <a:r>
              <a:rPr lang="nl-NL" dirty="0"/>
              <a:t>TITEL VAN DEZE PAGINA</a:t>
            </a:r>
          </a:p>
        </p:txBody>
      </p:sp>
      <p:sp>
        <p:nvSpPr>
          <p:cNvPr id="3" name="Tijdelijke aanduiding voor inhoud 2">
            <a:extLst>
              <a:ext uri="{FF2B5EF4-FFF2-40B4-BE49-F238E27FC236}">
                <a16:creationId xmlns:a16="http://schemas.microsoft.com/office/drawing/2014/main" id="{CACEE2BD-EBDE-164C-8E02-CC9975A9C508}"/>
              </a:ext>
            </a:extLst>
          </p:cNvPr>
          <p:cNvSpPr>
            <a:spLocks noGrp="1"/>
          </p:cNvSpPr>
          <p:nvPr>
            <p:ph sz="half" idx="1"/>
          </p:nvPr>
        </p:nvSpPr>
        <p:spPr>
          <a:xfrm>
            <a:off x="5566104" y="2024400"/>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pic>
        <p:nvPicPr>
          <p:cNvPr id="8" name="Afbeelding 7" descr="Afbeelding met tekening&#10;&#10;Automatisch gegenereerde beschrijving">
            <a:extLst>
              <a:ext uri="{FF2B5EF4-FFF2-40B4-BE49-F238E27FC236}">
                <a16:creationId xmlns:a16="http://schemas.microsoft.com/office/drawing/2014/main" id="{EC47505C-8174-2047-AE27-E84A02D7627E}"/>
              </a:ext>
            </a:extLst>
          </p:cNvPr>
          <p:cNvPicPr>
            <a:picLocks noChangeAspect="1"/>
          </p:cNvPicPr>
          <p:nvPr userDrawn="1"/>
        </p:nvPicPr>
        <p:blipFill>
          <a:blip r:embed="rId2"/>
          <a:stretch>
            <a:fillRect/>
          </a:stretch>
        </p:blipFill>
        <p:spPr>
          <a:xfrm>
            <a:off x="10373096" y="598899"/>
            <a:ext cx="1112901" cy="1282164"/>
          </a:xfrm>
          <a:prstGeom prst="rect">
            <a:avLst/>
          </a:prstGeom>
        </p:spPr>
      </p:pic>
      <p:pic>
        <p:nvPicPr>
          <p:cNvPr id="5" name="Afbeelding 4" descr="Afbeelding met kabel, spiegel&#10;&#10;Automatisch gegenereerde beschrijving">
            <a:extLst>
              <a:ext uri="{FF2B5EF4-FFF2-40B4-BE49-F238E27FC236}">
                <a16:creationId xmlns:a16="http://schemas.microsoft.com/office/drawing/2014/main" id="{190A4FED-FE88-9F41-9131-05FACFEB2061}"/>
              </a:ext>
            </a:extLst>
          </p:cNvPr>
          <p:cNvPicPr>
            <a:picLocks noChangeAspect="1"/>
          </p:cNvPicPr>
          <p:nvPr userDrawn="1"/>
        </p:nvPicPr>
        <p:blipFill>
          <a:blip r:embed="rId3"/>
          <a:stretch>
            <a:fillRect/>
          </a:stretch>
        </p:blipFill>
        <p:spPr>
          <a:xfrm>
            <a:off x="947738" y="1856674"/>
            <a:ext cx="4351965" cy="4263314"/>
          </a:xfrm>
          <a:prstGeom prst="rect">
            <a:avLst/>
          </a:prstGeom>
        </p:spPr>
      </p:pic>
      <p:sp>
        <p:nvSpPr>
          <p:cNvPr id="9" name="Tijdelijke aanduiding voor inhoud 2">
            <a:extLst>
              <a:ext uri="{FF2B5EF4-FFF2-40B4-BE49-F238E27FC236}">
                <a16:creationId xmlns:a16="http://schemas.microsoft.com/office/drawing/2014/main" id="{42AB3FC0-BF31-0C45-AEF9-36F0C98C6836}"/>
              </a:ext>
            </a:extLst>
          </p:cNvPr>
          <p:cNvSpPr>
            <a:spLocks noGrp="1"/>
          </p:cNvSpPr>
          <p:nvPr>
            <p:ph sz="half" idx="10" hasCustomPrompt="1"/>
          </p:nvPr>
        </p:nvSpPr>
        <p:spPr>
          <a:xfrm>
            <a:off x="1214139" y="2005099"/>
            <a:ext cx="3852000" cy="3762101"/>
          </a:xfrm>
          <a:prstGeom prst="rect">
            <a:avLst/>
          </a:prstGeom>
        </p:spPr>
        <p:txBody>
          <a:bodyPr anchor="ctr">
            <a:normAutofit/>
          </a:bodyPr>
          <a:lstStyle>
            <a:lvl1pPr marL="0" indent="0" algn="ctr">
              <a:buNone/>
              <a:defRPr sz="4000" b="1">
                <a:solidFill>
                  <a:srgbClr val="03A78D"/>
                </a:solidFill>
                <a:latin typeface="Cardenio Modern" panose="03000500000000000000" pitchFamily="66" charset="77"/>
                <a:cs typeface="Arial" panose="020B0604020202020204" pitchFamily="34" charset="0"/>
              </a:defRPr>
            </a:lvl1pPr>
            <a:lvl2pPr marL="457200" indent="0">
              <a:buNone/>
              <a:defRPr b="1">
                <a:solidFill>
                  <a:srgbClr val="03A78D"/>
                </a:solidFill>
                <a:latin typeface="Cardenio Modern" panose="03000500000000000000" pitchFamily="66" charset="77"/>
                <a:cs typeface="Arial" panose="020B0604020202020204" pitchFamily="34" charset="0"/>
              </a:defRPr>
            </a:lvl2pPr>
            <a:lvl3pPr marL="914400" indent="0">
              <a:buNone/>
              <a:defRPr b="1">
                <a:solidFill>
                  <a:srgbClr val="03A78D"/>
                </a:solidFill>
                <a:latin typeface="Cardenio Modern" panose="03000500000000000000" pitchFamily="66" charset="77"/>
                <a:cs typeface="Arial" panose="020B0604020202020204" pitchFamily="34" charset="0"/>
              </a:defRPr>
            </a:lvl3pPr>
            <a:lvl4pPr marL="1371600" indent="0">
              <a:buNone/>
              <a:defRPr b="1">
                <a:solidFill>
                  <a:srgbClr val="03A78D"/>
                </a:solidFill>
                <a:latin typeface="Cardenio Modern" panose="03000500000000000000" pitchFamily="66" charset="77"/>
                <a:cs typeface="Arial" panose="020B0604020202020204" pitchFamily="34" charset="0"/>
              </a:defRPr>
            </a:lvl4pPr>
            <a:lvl5pPr marL="1828800" indent="0">
              <a:buNone/>
              <a:defRPr b="1">
                <a:solidFill>
                  <a:srgbClr val="03A78D"/>
                </a:solidFill>
                <a:latin typeface="Cardenio Modern" panose="03000500000000000000" pitchFamily="66" charset="77"/>
                <a:cs typeface="Arial" panose="020B0604020202020204" pitchFamily="34" charset="0"/>
              </a:defRPr>
            </a:lvl5pPr>
          </a:lstStyle>
          <a:p>
            <a:pPr lvl="0"/>
            <a:r>
              <a:rPr lang="nl-NL" dirty="0"/>
              <a:t>Klik hier</a:t>
            </a:r>
            <a:br>
              <a:rPr lang="nl-NL" dirty="0"/>
            </a:br>
            <a:r>
              <a:rPr lang="nl-NL" dirty="0"/>
              <a:t>om de tekst van de quote aan te passen…</a:t>
            </a:r>
          </a:p>
        </p:txBody>
      </p:sp>
    </p:spTree>
    <p:extLst>
      <p:ext uri="{BB962C8B-B14F-4D97-AF65-F5344CB8AC3E}">
        <p14:creationId xmlns:p14="http://schemas.microsoft.com/office/powerpoint/2010/main" val="3700158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agina 4-z.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F37A1-D67D-874E-8C4D-AF59E1758F07}"/>
              </a:ext>
            </a:extLst>
          </p:cNvPr>
          <p:cNvSpPr>
            <a:spLocks noGrp="1"/>
          </p:cNvSpPr>
          <p:nvPr>
            <p:ph type="title" hasCustomPrompt="1"/>
          </p:nvPr>
        </p:nvSpPr>
        <p:spPr>
          <a:xfrm>
            <a:off x="838200" y="722935"/>
            <a:ext cx="10515600" cy="923303"/>
          </a:xfrm>
        </p:spPr>
        <p:txBody>
          <a:bodyPr anchor="t"/>
          <a:lstStyle>
            <a:lvl1pPr>
              <a:defRPr b="1">
                <a:solidFill>
                  <a:srgbClr val="03A78D"/>
                </a:solidFill>
              </a:defRPr>
            </a:lvl1pPr>
          </a:lstStyle>
          <a:p>
            <a:r>
              <a:rPr lang="nl-NL" dirty="0"/>
              <a:t>TITEL VAN DEZE PAGINA</a:t>
            </a:r>
          </a:p>
        </p:txBody>
      </p:sp>
      <p:sp>
        <p:nvSpPr>
          <p:cNvPr id="3" name="Tijdelijke aanduiding voor inhoud 2">
            <a:extLst>
              <a:ext uri="{FF2B5EF4-FFF2-40B4-BE49-F238E27FC236}">
                <a16:creationId xmlns:a16="http://schemas.microsoft.com/office/drawing/2014/main" id="{CACEE2BD-EBDE-164C-8E02-CC9975A9C508}"/>
              </a:ext>
            </a:extLst>
          </p:cNvPr>
          <p:cNvSpPr>
            <a:spLocks noGrp="1"/>
          </p:cNvSpPr>
          <p:nvPr>
            <p:ph sz="half" idx="1"/>
          </p:nvPr>
        </p:nvSpPr>
        <p:spPr>
          <a:xfrm>
            <a:off x="838200" y="2024400"/>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pic>
        <p:nvPicPr>
          <p:cNvPr id="5" name="Afbeelding 4" descr="Afbeelding met kabel, spiegel&#10;&#10;Automatisch gegenereerde beschrijving">
            <a:extLst>
              <a:ext uri="{FF2B5EF4-FFF2-40B4-BE49-F238E27FC236}">
                <a16:creationId xmlns:a16="http://schemas.microsoft.com/office/drawing/2014/main" id="{190A4FED-FE88-9F41-9131-05FACFEB2061}"/>
              </a:ext>
            </a:extLst>
          </p:cNvPr>
          <p:cNvPicPr>
            <a:picLocks noChangeAspect="1"/>
          </p:cNvPicPr>
          <p:nvPr userDrawn="1"/>
        </p:nvPicPr>
        <p:blipFill>
          <a:blip r:embed="rId2"/>
          <a:stretch>
            <a:fillRect/>
          </a:stretch>
        </p:blipFill>
        <p:spPr>
          <a:xfrm>
            <a:off x="6796799" y="1856674"/>
            <a:ext cx="4351965" cy="4263314"/>
          </a:xfrm>
          <a:prstGeom prst="rect">
            <a:avLst/>
          </a:prstGeom>
        </p:spPr>
      </p:pic>
      <p:sp>
        <p:nvSpPr>
          <p:cNvPr id="9" name="Tijdelijke aanduiding voor inhoud 2">
            <a:extLst>
              <a:ext uri="{FF2B5EF4-FFF2-40B4-BE49-F238E27FC236}">
                <a16:creationId xmlns:a16="http://schemas.microsoft.com/office/drawing/2014/main" id="{42AB3FC0-BF31-0C45-AEF9-36F0C98C6836}"/>
              </a:ext>
            </a:extLst>
          </p:cNvPr>
          <p:cNvSpPr>
            <a:spLocks noGrp="1"/>
          </p:cNvSpPr>
          <p:nvPr>
            <p:ph sz="half" idx="10" hasCustomPrompt="1"/>
          </p:nvPr>
        </p:nvSpPr>
        <p:spPr>
          <a:xfrm>
            <a:off x="7063200" y="2005099"/>
            <a:ext cx="3852000" cy="3762101"/>
          </a:xfrm>
          <a:prstGeom prst="rect">
            <a:avLst/>
          </a:prstGeom>
        </p:spPr>
        <p:txBody>
          <a:bodyPr anchor="ctr">
            <a:normAutofit/>
          </a:bodyPr>
          <a:lstStyle>
            <a:lvl1pPr marL="0" indent="0" algn="ctr">
              <a:buNone/>
              <a:defRPr sz="4000" b="1">
                <a:solidFill>
                  <a:srgbClr val="03A78D"/>
                </a:solidFill>
                <a:latin typeface="Cardenio Modern" panose="03000500000000000000" pitchFamily="66" charset="77"/>
                <a:cs typeface="Arial" panose="020B0604020202020204" pitchFamily="34" charset="0"/>
              </a:defRPr>
            </a:lvl1pPr>
            <a:lvl2pPr marL="457200" indent="0">
              <a:buNone/>
              <a:defRPr b="1">
                <a:solidFill>
                  <a:srgbClr val="03A78D"/>
                </a:solidFill>
                <a:latin typeface="Cardenio Modern" panose="03000500000000000000" pitchFamily="66" charset="77"/>
                <a:cs typeface="Arial" panose="020B0604020202020204" pitchFamily="34" charset="0"/>
              </a:defRPr>
            </a:lvl2pPr>
            <a:lvl3pPr marL="914400" indent="0">
              <a:buNone/>
              <a:defRPr b="1">
                <a:solidFill>
                  <a:srgbClr val="03A78D"/>
                </a:solidFill>
                <a:latin typeface="Cardenio Modern" panose="03000500000000000000" pitchFamily="66" charset="77"/>
                <a:cs typeface="Arial" panose="020B0604020202020204" pitchFamily="34" charset="0"/>
              </a:defRPr>
            </a:lvl3pPr>
            <a:lvl4pPr marL="1371600" indent="0">
              <a:buNone/>
              <a:defRPr b="1">
                <a:solidFill>
                  <a:srgbClr val="03A78D"/>
                </a:solidFill>
                <a:latin typeface="Cardenio Modern" panose="03000500000000000000" pitchFamily="66" charset="77"/>
                <a:cs typeface="Arial" panose="020B0604020202020204" pitchFamily="34" charset="0"/>
              </a:defRPr>
            </a:lvl4pPr>
            <a:lvl5pPr marL="1828800" indent="0">
              <a:buNone/>
              <a:defRPr b="1">
                <a:solidFill>
                  <a:srgbClr val="03A78D"/>
                </a:solidFill>
                <a:latin typeface="Cardenio Modern" panose="03000500000000000000" pitchFamily="66" charset="77"/>
                <a:cs typeface="Arial" panose="020B0604020202020204" pitchFamily="34" charset="0"/>
              </a:defRPr>
            </a:lvl5pPr>
          </a:lstStyle>
          <a:p>
            <a:pPr lvl="0"/>
            <a:r>
              <a:rPr lang="nl-NL" dirty="0"/>
              <a:t>Klik hier</a:t>
            </a:r>
            <a:br>
              <a:rPr lang="nl-NL" dirty="0"/>
            </a:br>
            <a:r>
              <a:rPr lang="nl-NL" dirty="0"/>
              <a:t>om de tekst van de quote aan te passen…</a:t>
            </a:r>
          </a:p>
        </p:txBody>
      </p:sp>
    </p:spTree>
    <p:extLst>
      <p:ext uri="{BB962C8B-B14F-4D97-AF65-F5344CB8AC3E}">
        <p14:creationId xmlns:p14="http://schemas.microsoft.com/office/powerpoint/2010/main" val="1305503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agina 4-z.logo_quote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F37A1-D67D-874E-8C4D-AF59E1758F07}"/>
              </a:ext>
            </a:extLst>
          </p:cNvPr>
          <p:cNvSpPr>
            <a:spLocks noGrp="1"/>
          </p:cNvSpPr>
          <p:nvPr>
            <p:ph type="title" hasCustomPrompt="1"/>
          </p:nvPr>
        </p:nvSpPr>
        <p:spPr>
          <a:xfrm>
            <a:off x="838200" y="722935"/>
            <a:ext cx="10515600" cy="923303"/>
          </a:xfrm>
        </p:spPr>
        <p:txBody>
          <a:bodyPr anchor="t"/>
          <a:lstStyle>
            <a:lvl1pPr>
              <a:defRPr b="1">
                <a:solidFill>
                  <a:srgbClr val="03A78D"/>
                </a:solidFill>
              </a:defRPr>
            </a:lvl1pPr>
          </a:lstStyle>
          <a:p>
            <a:r>
              <a:rPr lang="nl-NL" dirty="0"/>
              <a:t>TITEL VAN DEZE PAGINA</a:t>
            </a:r>
          </a:p>
        </p:txBody>
      </p:sp>
      <p:sp>
        <p:nvSpPr>
          <p:cNvPr id="3" name="Tijdelijke aanduiding voor inhoud 2">
            <a:extLst>
              <a:ext uri="{FF2B5EF4-FFF2-40B4-BE49-F238E27FC236}">
                <a16:creationId xmlns:a16="http://schemas.microsoft.com/office/drawing/2014/main" id="{CACEE2BD-EBDE-164C-8E02-CC9975A9C508}"/>
              </a:ext>
            </a:extLst>
          </p:cNvPr>
          <p:cNvSpPr>
            <a:spLocks noGrp="1"/>
          </p:cNvSpPr>
          <p:nvPr>
            <p:ph sz="half" idx="1"/>
          </p:nvPr>
        </p:nvSpPr>
        <p:spPr>
          <a:xfrm>
            <a:off x="5566295" y="2024400"/>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pic>
        <p:nvPicPr>
          <p:cNvPr id="5" name="Afbeelding 4" descr="Afbeelding met kabel, spiegel&#10;&#10;Automatisch gegenereerde beschrijving">
            <a:extLst>
              <a:ext uri="{FF2B5EF4-FFF2-40B4-BE49-F238E27FC236}">
                <a16:creationId xmlns:a16="http://schemas.microsoft.com/office/drawing/2014/main" id="{190A4FED-FE88-9F41-9131-05FACFEB2061}"/>
              </a:ext>
            </a:extLst>
          </p:cNvPr>
          <p:cNvPicPr>
            <a:picLocks noChangeAspect="1"/>
          </p:cNvPicPr>
          <p:nvPr userDrawn="1"/>
        </p:nvPicPr>
        <p:blipFill>
          <a:blip r:embed="rId2"/>
          <a:stretch>
            <a:fillRect/>
          </a:stretch>
        </p:blipFill>
        <p:spPr>
          <a:xfrm>
            <a:off x="947738" y="1856674"/>
            <a:ext cx="4351965" cy="4263314"/>
          </a:xfrm>
          <a:prstGeom prst="rect">
            <a:avLst/>
          </a:prstGeom>
        </p:spPr>
      </p:pic>
      <p:sp>
        <p:nvSpPr>
          <p:cNvPr id="9" name="Tijdelijke aanduiding voor inhoud 2">
            <a:extLst>
              <a:ext uri="{FF2B5EF4-FFF2-40B4-BE49-F238E27FC236}">
                <a16:creationId xmlns:a16="http://schemas.microsoft.com/office/drawing/2014/main" id="{42AB3FC0-BF31-0C45-AEF9-36F0C98C6836}"/>
              </a:ext>
            </a:extLst>
          </p:cNvPr>
          <p:cNvSpPr>
            <a:spLocks noGrp="1"/>
          </p:cNvSpPr>
          <p:nvPr>
            <p:ph sz="half" idx="10" hasCustomPrompt="1"/>
          </p:nvPr>
        </p:nvSpPr>
        <p:spPr>
          <a:xfrm>
            <a:off x="1214139" y="2005099"/>
            <a:ext cx="3852000" cy="3762101"/>
          </a:xfrm>
          <a:prstGeom prst="rect">
            <a:avLst/>
          </a:prstGeom>
        </p:spPr>
        <p:txBody>
          <a:bodyPr anchor="ctr">
            <a:normAutofit/>
          </a:bodyPr>
          <a:lstStyle>
            <a:lvl1pPr marL="0" indent="0" algn="ctr">
              <a:buNone/>
              <a:defRPr sz="4000" b="1">
                <a:solidFill>
                  <a:srgbClr val="03A78D"/>
                </a:solidFill>
                <a:latin typeface="Cardenio Modern" panose="03000500000000000000" pitchFamily="66" charset="77"/>
                <a:cs typeface="Arial" panose="020B0604020202020204" pitchFamily="34" charset="0"/>
              </a:defRPr>
            </a:lvl1pPr>
            <a:lvl2pPr marL="457200" indent="0">
              <a:buNone/>
              <a:defRPr b="1">
                <a:solidFill>
                  <a:srgbClr val="03A78D"/>
                </a:solidFill>
                <a:latin typeface="Cardenio Modern" panose="03000500000000000000" pitchFamily="66" charset="77"/>
                <a:cs typeface="Arial" panose="020B0604020202020204" pitchFamily="34" charset="0"/>
              </a:defRPr>
            </a:lvl2pPr>
            <a:lvl3pPr marL="914400" indent="0">
              <a:buNone/>
              <a:defRPr b="1">
                <a:solidFill>
                  <a:srgbClr val="03A78D"/>
                </a:solidFill>
                <a:latin typeface="Cardenio Modern" panose="03000500000000000000" pitchFamily="66" charset="77"/>
                <a:cs typeface="Arial" panose="020B0604020202020204" pitchFamily="34" charset="0"/>
              </a:defRPr>
            </a:lvl3pPr>
            <a:lvl4pPr marL="1371600" indent="0">
              <a:buNone/>
              <a:defRPr b="1">
                <a:solidFill>
                  <a:srgbClr val="03A78D"/>
                </a:solidFill>
                <a:latin typeface="Cardenio Modern" panose="03000500000000000000" pitchFamily="66" charset="77"/>
                <a:cs typeface="Arial" panose="020B0604020202020204" pitchFamily="34" charset="0"/>
              </a:defRPr>
            </a:lvl4pPr>
            <a:lvl5pPr marL="1828800" indent="0">
              <a:buNone/>
              <a:defRPr b="1">
                <a:solidFill>
                  <a:srgbClr val="03A78D"/>
                </a:solidFill>
                <a:latin typeface="Cardenio Modern" panose="03000500000000000000" pitchFamily="66" charset="77"/>
                <a:cs typeface="Arial" panose="020B0604020202020204" pitchFamily="34" charset="0"/>
              </a:defRPr>
            </a:lvl5pPr>
          </a:lstStyle>
          <a:p>
            <a:pPr lvl="0"/>
            <a:r>
              <a:rPr lang="nl-NL" dirty="0"/>
              <a:t>Klik hier</a:t>
            </a:r>
            <a:br>
              <a:rPr lang="nl-NL" dirty="0"/>
            </a:br>
            <a:r>
              <a:rPr lang="nl-NL" dirty="0"/>
              <a:t>om de tekst van de quote aan te passen…</a:t>
            </a:r>
          </a:p>
        </p:txBody>
      </p:sp>
    </p:spTree>
    <p:extLst>
      <p:ext uri="{BB962C8B-B14F-4D97-AF65-F5344CB8AC3E}">
        <p14:creationId xmlns:p14="http://schemas.microsoft.com/office/powerpoint/2010/main" val="957999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pagina 5">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B50AF2D-CA51-8849-8EA6-172A9FB9F772}"/>
              </a:ext>
            </a:extLst>
          </p:cNvPr>
          <p:cNvSpPr>
            <a:spLocks noGrp="1"/>
          </p:cNvSpPr>
          <p:nvPr>
            <p:ph idx="1" hasCustomPrompt="1"/>
          </p:nvPr>
        </p:nvSpPr>
        <p:spPr>
          <a:xfrm>
            <a:off x="838199" y="2024400"/>
            <a:ext cx="7213375" cy="4351338"/>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03A78D"/>
              </a:buClr>
              <a:buSzTx/>
              <a:buFontTx/>
              <a:buNone/>
              <a:tabLst/>
              <a:defRPr/>
            </a:lvl1pPr>
          </a:lstStyle>
          <a:p>
            <a:pPr lvl="0"/>
            <a:r>
              <a:rPr lang="nl-NL" dirty="0"/>
              <a:t>Klikken om een tekst toe te voegen</a:t>
            </a:r>
          </a:p>
        </p:txBody>
      </p:sp>
      <p:pic>
        <p:nvPicPr>
          <p:cNvPr id="10" name="Afbeelding 9" descr="Afbeelding met tekening&#10;&#10;Automatisch gegenereerde beschrijving">
            <a:extLst>
              <a:ext uri="{FF2B5EF4-FFF2-40B4-BE49-F238E27FC236}">
                <a16:creationId xmlns:a16="http://schemas.microsoft.com/office/drawing/2014/main" id="{78AAD460-4DBB-9240-A2F2-B6B0329BE4E1}"/>
              </a:ext>
            </a:extLst>
          </p:cNvPr>
          <p:cNvPicPr>
            <a:picLocks noChangeAspect="1"/>
          </p:cNvPicPr>
          <p:nvPr userDrawn="1"/>
        </p:nvPicPr>
        <p:blipFill>
          <a:blip r:embed="rId2"/>
          <a:stretch>
            <a:fillRect/>
          </a:stretch>
        </p:blipFill>
        <p:spPr>
          <a:xfrm>
            <a:off x="10373096" y="598899"/>
            <a:ext cx="1112901" cy="1282164"/>
          </a:xfrm>
          <a:prstGeom prst="rect">
            <a:avLst/>
          </a:prstGeom>
        </p:spPr>
      </p:pic>
      <p:sp>
        <p:nvSpPr>
          <p:cNvPr id="15" name="Tijdelijke aanduiding voor afbeelding 14">
            <a:extLst>
              <a:ext uri="{FF2B5EF4-FFF2-40B4-BE49-F238E27FC236}">
                <a16:creationId xmlns:a16="http://schemas.microsoft.com/office/drawing/2014/main" id="{6080A32B-699B-654D-86D4-99260E819482}"/>
              </a:ext>
            </a:extLst>
          </p:cNvPr>
          <p:cNvSpPr>
            <a:spLocks noGrp="1"/>
          </p:cNvSpPr>
          <p:nvPr>
            <p:ph type="pic" sz="quarter" idx="11"/>
          </p:nvPr>
        </p:nvSpPr>
        <p:spPr>
          <a:xfrm>
            <a:off x="8533472" y="2097087"/>
            <a:ext cx="2952525" cy="2952525"/>
          </a:xfrm>
          <a:prstGeom prst="rect">
            <a:avLst/>
          </a:prstGeom>
        </p:spPr>
        <p:txBody>
          <a:bodyPr/>
          <a:lstStyle/>
          <a:p>
            <a:r>
              <a:rPr lang="nl-NL" smtClean="0"/>
              <a:t>Klik op het pictogram als u een afbeelding wilt toevoegen</a:t>
            </a:r>
            <a:endParaRPr lang="nl-NL"/>
          </a:p>
        </p:txBody>
      </p:sp>
    </p:spTree>
    <p:extLst>
      <p:ext uri="{BB962C8B-B14F-4D97-AF65-F5344CB8AC3E}">
        <p14:creationId xmlns:p14="http://schemas.microsoft.com/office/powerpoint/2010/main" val="36649788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pagina 6">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399C86-2BA2-7E46-A6CC-C7ACCB411E0E}"/>
              </a:ext>
            </a:extLst>
          </p:cNvPr>
          <p:cNvSpPr>
            <a:spLocks noGrp="1"/>
          </p:cNvSpPr>
          <p:nvPr>
            <p:ph type="title" hasCustomPrompt="1"/>
          </p:nvPr>
        </p:nvSpPr>
        <p:spPr>
          <a:xfrm>
            <a:off x="838200" y="720792"/>
            <a:ext cx="10515600" cy="724204"/>
          </a:xfrm>
        </p:spPr>
        <p:txBody>
          <a:bodyPr anchor="t"/>
          <a:lstStyle>
            <a:lvl1pPr>
              <a:defRPr b="1">
                <a:solidFill>
                  <a:srgbClr val="03A78D"/>
                </a:solidFill>
              </a:defRPr>
            </a:lvl1pPr>
          </a:lstStyle>
          <a:p>
            <a:r>
              <a:rPr lang="nl-NL" dirty="0"/>
              <a:t>TITEL VAN DEZE PAGINA</a:t>
            </a:r>
          </a:p>
        </p:txBody>
      </p:sp>
      <p:sp>
        <p:nvSpPr>
          <p:cNvPr id="3" name="Tijdelijke aanduiding voor inhoud 2">
            <a:extLst>
              <a:ext uri="{FF2B5EF4-FFF2-40B4-BE49-F238E27FC236}">
                <a16:creationId xmlns:a16="http://schemas.microsoft.com/office/drawing/2014/main" id="{CB50AF2D-CA51-8849-8EA6-172A9FB9F772}"/>
              </a:ext>
            </a:extLst>
          </p:cNvPr>
          <p:cNvSpPr>
            <a:spLocks noGrp="1"/>
          </p:cNvSpPr>
          <p:nvPr>
            <p:ph idx="1" hasCustomPrompt="1"/>
          </p:nvPr>
        </p:nvSpPr>
        <p:spPr>
          <a:xfrm>
            <a:off x="838200" y="2024400"/>
            <a:ext cx="7528965" cy="435133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03A78D"/>
              </a:buClr>
              <a:buSzTx/>
              <a:buFont typeface="Arial" panose="020B0604020202020204" pitchFamily="34" charset="0"/>
              <a:buChar char="•"/>
              <a:tabLst/>
              <a:defRPr/>
            </a:lvl1pPr>
          </a:lstStyle>
          <a:p>
            <a:pPr lvl="0"/>
            <a:r>
              <a:rPr lang="nl-NL" dirty="0"/>
              <a:t>Klikken om een hoofdstuk toe te voegen</a:t>
            </a:r>
          </a:p>
          <a:p>
            <a:pPr lvl="0"/>
            <a:endParaRPr lang="nl-NL" dirty="0"/>
          </a:p>
          <a:p>
            <a:pPr lvl="0"/>
            <a:endParaRPr lang="nl-NL" dirty="0"/>
          </a:p>
        </p:txBody>
      </p:sp>
      <p:pic>
        <p:nvPicPr>
          <p:cNvPr id="10" name="Afbeelding 9" descr="Afbeelding met tekening&#10;&#10;Automatisch gegenereerde beschrijving">
            <a:extLst>
              <a:ext uri="{FF2B5EF4-FFF2-40B4-BE49-F238E27FC236}">
                <a16:creationId xmlns:a16="http://schemas.microsoft.com/office/drawing/2014/main" id="{78AAD460-4DBB-9240-A2F2-B6B0329BE4E1}"/>
              </a:ext>
            </a:extLst>
          </p:cNvPr>
          <p:cNvPicPr>
            <a:picLocks noChangeAspect="1"/>
          </p:cNvPicPr>
          <p:nvPr userDrawn="1"/>
        </p:nvPicPr>
        <p:blipFill>
          <a:blip r:embed="rId2"/>
          <a:stretch>
            <a:fillRect/>
          </a:stretch>
        </p:blipFill>
        <p:spPr>
          <a:xfrm>
            <a:off x="10373096" y="598899"/>
            <a:ext cx="1112901" cy="1282164"/>
          </a:xfrm>
          <a:prstGeom prst="rect">
            <a:avLst/>
          </a:prstGeom>
        </p:spPr>
      </p:pic>
      <p:sp>
        <p:nvSpPr>
          <p:cNvPr id="7" name="Tijdelijke aanduiding voor afbeelding 6">
            <a:extLst>
              <a:ext uri="{FF2B5EF4-FFF2-40B4-BE49-F238E27FC236}">
                <a16:creationId xmlns:a16="http://schemas.microsoft.com/office/drawing/2014/main" id="{7A2361DE-0582-854E-A23F-68DE3F4F1FEF}"/>
              </a:ext>
            </a:extLst>
          </p:cNvPr>
          <p:cNvSpPr>
            <a:spLocks noGrp="1"/>
          </p:cNvSpPr>
          <p:nvPr>
            <p:ph type="pic" sz="quarter" idx="10"/>
          </p:nvPr>
        </p:nvSpPr>
        <p:spPr>
          <a:xfrm>
            <a:off x="10153651" y="2097088"/>
            <a:ext cx="1331912" cy="1331912"/>
          </a:xfrm>
          <a:prstGeom prst="rect">
            <a:avLst/>
          </a:prstGeom>
        </p:spPr>
        <p:txBody>
          <a:bodyPr/>
          <a:lstStyle>
            <a:lvl1pPr>
              <a:defRPr sz="1000"/>
            </a:lvl1pPr>
          </a:lstStyle>
          <a:p>
            <a:r>
              <a:rPr lang="nl-NL" smtClean="0"/>
              <a:t>Klik op het pictogram als u een afbeelding wilt toevoegen</a:t>
            </a:r>
            <a:endParaRPr lang="nl-NL" dirty="0"/>
          </a:p>
        </p:txBody>
      </p:sp>
      <p:sp>
        <p:nvSpPr>
          <p:cNvPr id="20" name="Tijdelijke aanduiding voor afbeelding 6">
            <a:extLst>
              <a:ext uri="{FF2B5EF4-FFF2-40B4-BE49-F238E27FC236}">
                <a16:creationId xmlns:a16="http://schemas.microsoft.com/office/drawing/2014/main" id="{C266A8C7-13DC-4848-B9DA-7A2A842A1686}"/>
              </a:ext>
            </a:extLst>
          </p:cNvPr>
          <p:cNvSpPr>
            <a:spLocks noGrp="1"/>
          </p:cNvSpPr>
          <p:nvPr>
            <p:ph type="pic" sz="quarter" idx="11"/>
          </p:nvPr>
        </p:nvSpPr>
        <p:spPr>
          <a:xfrm>
            <a:off x="8668612" y="2097088"/>
            <a:ext cx="1331912" cy="1331912"/>
          </a:xfrm>
          <a:prstGeom prst="rect">
            <a:avLst/>
          </a:prstGeom>
        </p:spPr>
        <p:txBody>
          <a:bodyPr/>
          <a:lstStyle>
            <a:lvl1pPr>
              <a:defRPr sz="1000"/>
            </a:lvl1pPr>
          </a:lstStyle>
          <a:p>
            <a:r>
              <a:rPr lang="nl-NL" smtClean="0"/>
              <a:t>Klik op het pictogram als u een afbeelding wilt toevoegen</a:t>
            </a:r>
            <a:endParaRPr lang="nl-NL" dirty="0"/>
          </a:p>
        </p:txBody>
      </p:sp>
      <p:sp>
        <p:nvSpPr>
          <p:cNvPr id="21" name="Tijdelijke aanduiding voor afbeelding 6">
            <a:extLst>
              <a:ext uri="{FF2B5EF4-FFF2-40B4-BE49-F238E27FC236}">
                <a16:creationId xmlns:a16="http://schemas.microsoft.com/office/drawing/2014/main" id="{0D582A28-9316-4E4A-9D19-84226F06D447}"/>
              </a:ext>
            </a:extLst>
          </p:cNvPr>
          <p:cNvSpPr>
            <a:spLocks noGrp="1"/>
          </p:cNvSpPr>
          <p:nvPr>
            <p:ph type="pic" sz="quarter" idx="12"/>
          </p:nvPr>
        </p:nvSpPr>
        <p:spPr>
          <a:xfrm>
            <a:off x="10153651" y="3568377"/>
            <a:ext cx="1331912" cy="1331912"/>
          </a:xfrm>
          <a:prstGeom prst="rect">
            <a:avLst/>
          </a:prstGeom>
        </p:spPr>
        <p:txBody>
          <a:bodyPr/>
          <a:lstStyle>
            <a:lvl1pPr>
              <a:defRPr sz="1000"/>
            </a:lvl1pPr>
          </a:lstStyle>
          <a:p>
            <a:r>
              <a:rPr lang="nl-NL" smtClean="0"/>
              <a:t>Klik op het pictogram als u een afbeelding wilt toevoegen</a:t>
            </a:r>
            <a:endParaRPr lang="nl-NL" dirty="0"/>
          </a:p>
        </p:txBody>
      </p:sp>
      <p:sp>
        <p:nvSpPr>
          <p:cNvPr id="22" name="Tijdelijke aanduiding voor afbeelding 6">
            <a:extLst>
              <a:ext uri="{FF2B5EF4-FFF2-40B4-BE49-F238E27FC236}">
                <a16:creationId xmlns:a16="http://schemas.microsoft.com/office/drawing/2014/main" id="{994BC7C1-B4BF-D043-8893-BD696EC47D54}"/>
              </a:ext>
            </a:extLst>
          </p:cNvPr>
          <p:cNvSpPr>
            <a:spLocks noGrp="1"/>
          </p:cNvSpPr>
          <p:nvPr>
            <p:ph type="pic" sz="quarter" idx="13"/>
          </p:nvPr>
        </p:nvSpPr>
        <p:spPr>
          <a:xfrm>
            <a:off x="8668612" y="3568377"/>
            <a:ext cx="1331912" cy="1331912"/>
          </a:xfrm>
          <a:prstGeom prst="rect">
            <a:avLst/>
          </a:prstGeom>
        </p:spPr>
        <p:txBody>
          <a:bodyPr/>
          <a:lstStyle>
            <a:lvl1pPr>
              <a:defRPr sz="1000"/>
            </a:lvl1pPr>
          </a:lstStyle>
          <a:p>
            <a:r>
              <a:rPr lang="nl-NL" smtClean="0"/>
              <a:t>Klik op het pictogram als u een afbeelding wilt toevoegen</a:t>
            </a:r>
            <a:endParaRPr lang="nl-NL" dirty="0"/>
          </a:p>
        </p:txBody>
      </p:sp>
      <p:sp>
        <p:nvSpPr>
          <p:cNvPr id="23" name="Tijdelijke aanduiding voor afbeelding 6">
            <a:extLst>
              <a:ext uri="{FF2B5EF4-FFF2-40B4-BE49-F238E27FC236}">
                <a16:creationId xmlns:a16="http://schemas.microsoft.com/office/drawing/2014/main" id="{3573C7DC-377C-9D47-BF0B-24AAAA78E396}"/>
              </a:ext>
            </a:extLst>
          </p:cNvPr>
          <p:cNvSpPr>
            <a:spLocks noGrp="1"/>
          </p:cNvSpPr>
          <p:nvPr>
            <p:ph type="pic" sz="quarter" idx="14"/>
          </p:nvPr>
        </p:nvSpPr>
        <p:spPr>
          <a:xfrm>
            <a:off x="10153651" y="5046544"/>
            <a:ext cx="1331912" cy="1331912"/>
          </a:xfrm>
          <a:prstGeom prst="rect">
            <a:avLst/>
          </a:prstGeom>
        </p:spPr>
        <p:txBody>
          <a:bodyPr/>
          <a:lstStyle>
            <a:lvl1pPr>
              <a:defRPr sz="1000"/>
            </a:lvl1pPr>
          </a:lstStyle>
          <a:p>
            <a:r>
              <a:rPr lang="nl-NL" smtClean="0"/>
              <a:t>Klik op het pictogram als u een afbeelding wilt toevoegen</a:t>
            </a:r>
            <a:endParaRPr lang="nl-NL" dirty="0"/>
          </a:p>
        </p:txBody>
      </p:sp>
      <p:sp>
        <p:nvSpPr>
          <p:cNvPr id="24" name="Tijdelijke aanduiding voor afbeelding 6">
            <a:extLst>
              <a:ext uri="{FF2B5EF4-FFF2-40B4-BE49-F238E27FC236}">
                <a16:creationId xmlns:a16="http://schemas.microsoft.com/office/drawing/2014/main" id="{A0FF0CC3-338B-8C4B-B8FF-CBA2E4E97DDF}"/>
              </a:ext>
            </a:extLst>
          </p:cNvPr>
          <p:cNvSpPr>
            <a:spLocks noGrp="1"/>
          </p:cNvSpPr>
          <p:nvPr>
            <p:ph type="pic" sz="quarter" idx="15"/>
          </p:nvPr>
        </p:nvSpPr>
        <p:spPr>
          <a:xfrm>
            <a:off x="8668612" y="5046544"/>
            <a:ext cx="1331912" cy="1331912"/>
          </a:xfrm>
          <a:prstGeom prst="rect">
            <a:avLst/>
          </a:prstGeom>
        </p:spPr>
        <p:txBody>
          <a:bodyPr/>
          <a:lstStyle>
            <a:lvl1pPr>
              <a:defRPr sz="1000"/>
            </a:lvl1pPr>
          </a:lstStyle>
          <a:p>
            <a:r>
              <a:rPr lang="nl-NL" smtClean="0"/>
              <a:t>Klik op het pictogram als u een afbeelding wilt toevoegen</a:t>
            </a:r>
            <a:endParaRPr lang="nl-NL" dirty="0"/>
          </a:p>
        </p:txBody>
      </p:sp>
    </p:spTree>
    <p:extLst>
      <p:ext uri="{BB962C8B-B14F-4D97-AF65-F5344CB8AC3E}">
        <p14:creationId xmlns:p14="http://schemas.microsoft.com/office/powerpoint/2010/main" val="1691704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sual pagina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F37A1-D67D-874E-8C4D-AF59E1758F07}"/>
              </a:ext>
            </a:extLst>
          </p:cNvPr>
          <p:cNvSpPr>
            <a:spLocks noGrp="1"/>
          </p:cNvSpPr>
          <p:nvPr>
            <p:ph type="title" hasCustomPrompt="1"/>
          </p:nvPr>
        </p:nvSpPr>
        <p:spPr>
          <a:xfrm>
            <a:off x="838200" y="722935"/>
            <a:ext cx="10515600" cy="923303"/>
          </a:xfrm>
        </p:spPr>
        <p:txBody>
          <a:bodyPr anchor="t"/>
          <a:lstStyle>
            <a:lvl1pPr>
              <a:defRPr b="1">
                <a:solidFill>
                  <a:srgbClr val="03A78D"/>
                </a:solidFill>
              </a:defRPr>
            </a:lvl1pPr>
          </a:lstStyle>
          <a:p>
            <a:r>
              <a:rPr lang="nl-NL" dirty="0"/>
              <a:t>TITEL VAN VISUAL</a:t>
            </a:r>
          </a:p>
        </p:txBody>
      </p:sp>
      <p:sp>
        <p:nvSpPr>
          <p:cNvPr id="3" name="Tijdelijke aanduiding voor inhoud 2">
            <a:extLst>
              <a:ext uri="{FF2B5EF4-FFF2-40B4-BE49-F238E27FC236}">
                <a16:creationId xmlns:a16="http://schemas.microsoft.com/office/drawing/2014/main" id="{CACEE2BD-EBDE-164C-8E02-CC9975A9C508}"/>
              </a:ext>
            </a:extLst>
          </p:cNvPr>
          <p:cNvSpPr>
            <a:spLocks noGrp="1"/>
          </p:cNvSpPr>
          <p:nvPr>
            <p:ph sz="half" idx="1" hasCustomPrompt="1"/>
          </p:nvPr>
        </p:nvSpPr>
        <p:spPr>
          <a:xfrm>
            <a:off x="852600" y="6184350"/>
            <a:ext cx="5181600" cy="308400"/>
          </a:xfrm>
          <a:prstGeom prst="rect">
            <a:avLst/>
          </a:prstGeom>
        </p:spPr>
        <p:txBody>
          <a:bodyPr/>
          <a:lstStyle>
            <a:lvl1pPr marL="0" indent="0">
              <a:buNone/>
              <a:defRPr sz="1400">
                <a:solidFill>
                  <a:schemeClr val="bg1">
                    <a:lumMod val="65000"/>
                  </a:schemeClr>
                </a:solidFill>
                <a:latin typeface="Arial" panose="020B0604020202020204" pitchFamily="34" charset="0"/>
                <a:cs typeface="Arial" panose="020B0604020202020204" pitchFamily="34" charset="0"/>
              </a:defRPr>
            </a:lvl1pPr>
            <a:lvl2pPr marL="457200" indent="0">
              <a:buNone/>
              <a:defRPr sz="1400">
                <a:solidFill>
                  <a:schemeClr val="bg1">
                    <a:lumMod val="65000"/>
                  </a:schemeClr>
                </a:solidFill>
                <a:latin typeface="Arial" panose="020B0604020202020204" pitchFamily="34" charset="0"/>
                <a:cs typeface="Arial" panose="020B0604020202020204" pitchFamily="34" charset="0"/>
              </a:defRPr>
            </a:lvl2pPr>
            <a:lvl3pPr marL="914400" indent="0">
              <a:buNone/>
              <a:defRPr sz="1400">
                <a:solidFill>
                  <a:schemeClr val="bg1">
                    <a:lumMod val="65000"/>
                  </a:schemeClr>
                </a:solidFill>
                <a:latin typeface="Arial" panose="020B0604020202020204" pitchFamily="34" charset="0"/>
                <a:cs typeface="Arial" panose="020B0604020202020204" pitchFamily="34" charset="0"/>
              </a:defRPr>
            </a:lvl3pPr>
            <a:lvl4pPr marL="1371600" indent="0">
              <a:buNone/>
              <a:defRPr sz="1400">
                <a:solidFill>
                  <a:schemeClr val="bg1">
                    <a:lumMod val="65000"/>
                  </a:schemeClr>
                </a:solidFill>
                <a:latin typeface="Arial" panose="020B0604020202020204" pitchFamily="34" charset="0"/>
                <a:cs typeface="Arial" panose="020B0604020202020204" pitchFamily="34" charset="0"/>
              </a:defRPr>
            </a:lvl4pPr>
            <a:lvl5pPr marL="1828800" indent="0">
              <a:buNone/>
              <a:defRPr sz="1400">
                <a:solidFill>
                  <a:schemeClr val="bg1">
                    <a:lumMod val="65000"/>
                  </a:schemeClr>
                </a:solidFill>
                <a:latin typeface="Arial" panose="020B0604020202020204" pitchFamily="34" charset="0"/>
                <a:cs typeface="Arial" panose="020B0604020202020204" pitchFamily="34" charset="0"/>
              </a:defRPr>
            </a:lvl5pPr>
          </a:lstStyle>
          <a:p>
            <a:pPr lvl="0"/>
            <a:r>
              <a:rPr lang="nl-NL" dirty="0"/>
              <a:t>Plaats hier het bijschrift</a:t>
            </a:r>
          </a:p>
        </p:txBody>
      </p:sp>
      <p:pic>
        <p:nvPicPr>
          <p:cNvPr id="8" name="Afbeelding 7" descr="Afbeelding met tekening&#10;&#10;Automatisch gegenereerde beschrijving">
            <a:extLst>
              <a:ext uri="{FF2B5EF4-FFF2-40B4-BE49-F238E27FC236}">
                <a16:creationId xmlns:a16="http://schemas.microsoft.com/office/drawing/2014/main" id="{EC47505C-8174-2047-AE27-E84A02D7627E}"/>
              </a:ext>
            </a:extLst>
          </p:cNvPr>
          <p:cNvPicPr>
            <a:picLocks noChangeAspect="1"/>
          </p:cNvPicPr>
          <p:nvPr userDrawn="1"/>
        </p:nvPicPr>
        <p:blipFill>
          <a:blip r:embed="rId2"/>
          <a:stretch>
            <a:fillRect/>
          </a:stretch>
        </p:blipFill>
        <p:spPr>
          <a:xfrm>
            <a:off x="10373096" y="598899"/>
            <a:ext cx="1112901" cy="1282164"/>
          </a:xfrm>
          <a:prstGeom prst="rect">
            <a:avLst/>
          </a:prstGeom>
        </p:spPr>
      </p:pic>
    </p:spTree>
    <p:extLst>
      <p:ext uri="{BB962C8B-B14F-4D97-AF65-F5344CB8AC3E}">
        <p14:creationId xmlns:p14="http://schemas.microsoft.com/office/powerpoint/2010/main" val="1843878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sual pagina 1-z.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F37A1-D67D-874E-8C4D-AF59E1758F07}"/>
              </a:ext>
            </a:extLst>
          </p:cNvPr>
          <p:cNvSpPr>
            <a:spLocks noGrp="1"/>
          </p:cNvSpPr>
          <p:nvPr>
            <p:ph type="title" hasCustomPrompt="1"/>
          </p:nvPr>
        </p:nvSpPr>
        <p:spPr>
          <a:xfrm>
            <a:off x="838200" y="722935"/>
            <a:ext cx="10515600" cy="923303"/>
          </a:xfrm>
        </p:spPr>
        <p:txBody>
          <a:bodyPr anchor="t"/>
          <a:lstStyle>
            <a:lvl1pPr>
              <a:defRPr b="1">
                <a:solidFill>
                  <a:srgbClr val="03A78D"/>
                </a:solidFill>
              </a:defRPr>
            </a:lvl1pPr>
          </a:lstStyle>
          <a:p>
            <a:r>
              <a:rPr lang="nl-NL" dirty="0"/>
              <a:t>TITEL VAN VISUAL</a:t>
            </a:r>
          </a:p>
        </p:txBody>
      </p:sp>
      <p:sp>
        <p:nvSpPr>
          <p:cNvPr id="3" name="Tijdelijke aanduiding voor inhoud 2">
            <a:extLst>
              <a:ext uri="{FF2B5EF4-FFF2-40B4-BE49-F238E27FC236}">
                <a16:creationId xmlns:a16="http://schemas.microsoft.com/office/drawing/2014/main" id="{CACEE2BD-EBDE-164C-8E02-CC9975A9C508}"/>
              </a:ext>
            </a:extLst>
          </p:cNvPr>
          <p:cNvSpPr>
            <a:spLocks noGrp="1"/>
          </p:cNvSpPr>
          <p:nvPr>
            <p:ph sz="half" idx="1" hasCustomPrompt="1"/>
          </p:nvPr>
        </p:nvSpPr>
        <p:spPr>
          <a:xfrm>
            <a:off x="852600" y="6184350"/>
            <a:ext cx="5181600" cy="308400"/>
          </a:xfrm>
          <a:prstGeom prst="rect">
            <a:avLst/>
          </a:prstGeom>
        </p:spPr>
        <p:txBody>
          <a:bodyPr/>
          <a:lstStyle>
            <a:lvl1pPr marL="0" indent="0">
              <a:buNone/>
              <a:defRPr sz="1400">
                <a:solidFill>
                  <a:schemeClr val="bg1">
                    <a:lumMod val="65000"/>
                  </a:schemeClr>
                </a:solidFill>
                <a:latin typeface="Arial" panose="020B0604020202020204" pitchFamily="34" charset="0"/>
                <a:cs typeface="Arial" panose="020B0604020202020204" pitchFamily="34" charset="0"/>
              </a:defRPr>
            </a:lvl1pPr>
            <a:lvl2pPr marL="457200" indent="0">
              <a:buNone/>
              <a:defRPr sz="1400">
                <a:solidFill>
                  <a:schemeClr val="bg1">
                    <a:lumMod val="65000"/>
                  </a:schemeClr>
                </a:solidFill>
                <a:latin typeface="Arial" panose="020B0604020202020204" pitchFamily="34" charset="0"/>
                <a:cs typeface="Arial" panose="020B0604020202020204" pitchFamily="34" charset="0"/>
              </a:defRPr>
            </a:lvl2pPr>
            <a:lvl3pPr marL="914400" indent="0">
              <a:buNone/>
              <a:defRPr sz="1400">
                <a:solidFill>
                  <a:schemeClr val="bg1">
                    <a:lumMod val="65000"/>
                  </a:schemeClr>
                </a:solidFill>
                <a:latin typeface="Arial" panose="020B0604020202020204" pitchFamily="34" charset="0"/>
                <a:cs typeface="Arial" panose="020B0604020202020204" pitchFamily="34" charset="0"/>
              </a:defRPr>
            </a:lvl3pPr>
            <a:lvl4pPr marL="1371600" indent="0">
              <a:buNone/>
              <a:defRPr sz="1400">
                <a:solidFill>
                  <a:schemeClr val="bg1">
                    <a:lumMod val="65000"/>
                  </a:schemeClr>
                </a:solidFill>
                <a:latin typeface="Arial" panose="020B0604020202020204" pitchFamily="34" charset="0"/>
                <a:cs typeface="Arial" panose="020B0604020202020204" pitchFamily="34" charset="0"/>
              </a:defRPr>
            </a:lvl4pPr>
            <a:lvl5pPr marL="1828800" indent="0">
              <a:buNone/>
              <a:defRPr sz="1400">
                <a:solidFill>
                  <a:schemeClr val="bg1">
                    <a:lumMod val="65000"/>
                  </a:schemeClr>
                </a:solidFill>
                <a:latin typeface="Arial" panose="020B0604020202020204" pitchFamily="34" charset="0"/>
                <a:cs typeface="Arial" panose="020B0604020202020204" pitchFamily="34" charset="0"/>
              </a:defRPr>
            </a:lvl5pPr>
          </a:lstStyle>
          <a:p>
            <a:pPr lvl="0"/>
            <a:r>
              <a:rPr lang="nl-NL" dirty="0"/>
              <a:t>Plaats hier het bijschrift</a:t>
            </a:r>
          </a:p>
        </p:txBody>
      </p:sp>
    </p:spTree>
    <p:extLst>
      <p:ext uri="{BB962C8B-B14F-4D97-AF65-F5344CB8AC3E}">
        <p14:creationId xmlns:p14="http://schemas.microsoft.com/office/powerpoint/2010/main" val="544985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ideo pagina 1-z.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F37A1-D67D-874E-8C4D-AF59E1758F07}"/>
              </a:ext>
            </a:extLst>
          </p:cNvPr>
          <p:cNvSpPr>
            <a:spLocks noGrp="1"/>
          </p:cNvSpPr>
          <p:nvPr>
            <p:ph type="title" hasCustomPrompt="1"/>
          </p:nvPr>
        </p:nvSpPr>
        <p:spPr>
          <a:xfrm>
            <a:off x="838200" y="722935"/>
            <a:ext cx="10515600" cy="923303"/>
          </a:xfrm>
        </p:spPr>
        <p:txBody>
          <a:bodyPr anchor="t"/>
          <a:lstStyle>
            <a:lvl1pPr>
              <a:defRPr b="1">
                <a:solidFill>
                  <a:srgbClr val="03A78D"/>
                </a:solidFill>
              </a:defRPr>
            </a:lvl1pPr>
          </a:lstStyle>
          <a:p>
            <a:r>
              <a:rPr lang="nl-NL" dirty="0"/>
              <a:t>TITEL VAN VIDEO</a:t>
            </a:r>
          </a:p>
        </p:txBody>
      </p:sp>
      <p:sp>
        <p:nvSpPr>
          <p:cNvPr id="3" name="Tijdelijke aanduiding voor inhoud 2">
            <a:extLst>
              <a:ext uri="{FF2B5EF4-FFF2-40B4-BE49-F238E27FC236}">
                <a16:creationId xmlns:a16="http://schemas.microsoft.com/office/drawing/2014/main" id="{CACEE2BD-EBDE-164C-8E02-CC9975A9C508}"/>
              </a:ext>
            </a:extLst>
          </p:cNvPr>
          <p:cNvSpPr>
            <a:spLocks noGrp="1"/>
          </p:cNvSpPr>
          <p:nvPr>
            <p:ph sz="half" idx="1" hasCustomPrompt="1"/>
          </p:nvPr>
        </p:nvSpPr>
        <p:spPr>
          <a:xfrm>
            <a:off x="852600" y="6184350"/>
            <a:ext cx="5181600" cy="308400"/>
          </a:xfrm>
          <a:prstGeom prst="rect">
            <a:avLst/>
          </a:prstGeom>
        </p:spPr>
        <p:txBody>
          <a:bodyPr/>
          <a:lstStyle>
            <a:lvl1pPr marL="0" indent="0">
              <a:buNone/>
              <a:defRPr sz="1400">
                <a:solidFill>
                  <a:schemeClr val="bg1">
                    <a:lumMod val="65000"/>
                  </a:schemeClr>
                </a:solidFill>
                <a:latin typeface="Arial" panose="020B0604020202020204" pitchFamily="34" charset="0"/>
                <a:cs typeface="Arial" panose="020B0604020202020204" pitchFamily="34" charset="0"/>
              </a:defRPr>
            </a:lvl1pPr>
            <a:lvl2pPr marL="457200" indent="0">
              <a:buNone/>
              <a:defRPr sz="1400">
                <a:solidFill>
                  <a:schemeClr val="bg1">
                    <a:lumMod val="65000"/>
                  </a:schemeClr>
                </a:solidFill>
                <a:latin typeface="Arial" panose="020B0604020202020204" pitchFamily="34" charset="0"/>
                <a:cs typeface="Arial" panose="020B0604020202020204" pitchFamily="34" charset="0"/>
              </a:defRPr>
            </a:lvl2pPr>
            <a:lvl3pPr marL="914400" indent="0">
              <a:buNone/>
              <a:defRPr sz="1400">
                <a:solidFill>
                  <a:schemeClr val="bg1">
                    <a:lumMod val="65000"/>
                  </a:schemeClr>
                </a:solidFill>
                <a:latin typeface="Arial" panose="020B0604020202020204" pitchFamily="34" charset="0"/>
                <a:cs typeface="Arial" panose="020B0604020202020204" pitchFamily="34" charset="0"/>
              </a:defRPr>
            </a:lvl3pPr>
            <a:lvl4pPr marL="1371600" indent="0">
              <a:buNone/>
              <a:defRPr sz="1400">
                <a:solidFill>
                  <a:schemeClr val="bg1">
                    <a:lumMod val="65000"/>
                  </a:schemeClr>
                </a:solidFill>
                <a:latin typeface="Arial" panose="020B0604020202020204" pitchFamily="34" charset="0"/>
                <a:cs typeface="Arial" panose="020B0604020202020204" pitchFamily="34" charset="0"/>
              </a:defRPr>
            </a:lvl4pPr>
            <a:lvl5pPr marL="1828800" indent="0">
              <a:buNone/>
              <a:defRPr sz="1400">
                <a:solidFill>
                  <a:schemeClr val="bg1">
                    <a:lumMod val="65000"/>
                  </a:schemeClr>
                </a:solidFill>
                <a:latin typeface="Arial" panose="020B0604020202020204" pitchFamily="34" charset="0"/>
                <a:cs typeface="Arial" panose="020B0604020202020204" pitchFamily="34" charset="0"/>
              </a:defRPr>
            </a:lvl5pPr>
          </a:lstStyle>
          <a:p>
            <a:pPr lvl="0"/>
            <a:r>
              <a:rPr lang="nl-NL" dirty="0"/>
              <a:t>Plaats hier het bijschrift</a:t>
            </a:r>
          </a:p>
        </p:txBody>
      </p:sp>
    </p:spTree>
    <p:extLst>
      <p:ext uri="{BB962C8B-B14F-4D97-AF65-F5344CB8AC3E}">
        <p14:creationId xmlns:p14="http://schemas.microsoft.com/office/powerpoint/2010/main" val="2173512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chterblad">
    <p:spTree>
      <p:nvGrpSpPr>
        <p:cNvPr id="1" name=""/>
        <p:cNvGrpSpPr/>
        <p:nvPr/>
      </p:nvGrpSpPr>
      <p:grpSpPr>
        <a:xfrm>
          <a:off x="0" y="0"/>
          <a:ext cx="0" cy="0"/>
          <a:chOff x="0" y="0"/>
          <a:chExt cx="0" cy="0"/>
        </a:xfrm>
      </p:grpSpPr>
      <p:pic>
        <p:nvPicPr>
          <p:cNvPr id="5" name="Afbeelding 4" descr="Afbeelding met tekening&#10;&#10;Automatisch gegenereerde beschrijving">
            <a:extLst>
              <a:ext uri="{FF2B5EF4-FFF2-40B4-BE49-F238E27FC236}">
                <a16:creationId xmlns:a16="http://schemas.microsoft.com/office/drawing/2014/main" id="{C62BCE63-EB2F-B245-88D0-EE1B91460461}"/>
              </a:ext>
            </a:extLst>
          </p:cNvPr>
          <p:cNvPicPr>
            <a:picLocks noChangeAspect="1"/>
          </p:cNvPicPr>
          <p:nvPr userDrawn="1"/>
        </p:nvPicPr>
        <p:blipFill>
          <a:blip r:embed="rId2"/>
          <a:stretch>
            <a:fillRect/>
          </a:stretch>
        </p:blipFill>
        <p:spPr>
          <a:xfrm>
            <a:off x="4425950" y="1504950"/>
            <a:ext cx="3340100" cy="3848100"/>
          </a:xfrm>
          <a:prstGeom prst="rect">
            <a:avLst/>
          </a:prstGeom>
        </p:spPr>
      </p:pic>
    </p:spTree>
    <p:extLst>
      <p:ext uri="{BB962C8B-B14F-4D97-AF65-F5344CB8AC3E}">
        <p14:creationId xmlns:p14="http://schemas.microsoft.com/office/powerpoint/2010/main" val="33894482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nkJeWel">
    <p:spTree>
      <p:nvGrpSpPr>
        <p:cNvPr id="1" name=""/>
        <p:cNvGrpSpPr/>
        <p:nvPr/>
      </p:nvGrpSpPr>
      <p:grpSpPr>
        <a:xfrm>
          <a:off x="0" y="0"/>
          <a:ext cx="0" cy="0"/>
          <a:chOff x="0" y="0"/>
          <a:chExt cx="0" cy="0"/>
        </a:xfrm>
      </p:grpSpPr>
      <p:pic>
        <p:nvPicPr>
          <p:cNvPr id="3" name="Afbeelding 2" descr="Afbeelding met groen, vrouw, geparkeerd, teken&#10;&#10;Automatisch gegenereerde beschrijving">
            <a:extLst>
              <a:ext uri="{FF2B5EF4-FFF2-40B4-BE49-F238E27FC236}">
                <a16:creationId xmlns:a16="http://schemas.microsoft.com/office/drawing/2014/main" id="{9B4A1A0C-779F-1B46-AE73-3C4D0CEF7D85}"/>
              </a:ext>
            </a:extLst>
          </p:cNvPr>
          <p:cNvPicPr>
            <a:picLocks noChangeAspect="1"/>
          </p:cNvPicPr>
          <p:nvPr userDrawn="1"/>
        </p:nvPicPr>
        <p:blipFill>
          <a:blip r:embed="rId2"/>
          <a:stretch>
            <a:fillRect/>
          </a:stretch>
        </p:blipFill>
        <p:spPr>
          <a:xfrm>
            <a:off x="6350" y="0"/>
            <a:ext cx="12179300" cy="6858000"/>
          </a:xfrm>
          <a:prstGeom prst="rect">
            <a:avLst/>
          </a:prstGeom>
        </p:spPr>
      </p:pic>
    </p:spTree>
    <p:extLst>
      <p:ext uri="{BB962C8B-B14F-4D97-AF65-F5344CB8AC3E}">
        <p14:creationId xmlns:p14="http://schemas.microsoft.com/office/powerpoint/2010/main" val="706854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2">
    <p:spTree>
      <p:nvGrpSpPr>
        <p:cNvPr id="1" name=""/>
        <p:cNvGrpSpPr/>
        <p:nvPr/>
      </p:nvGrpSpPr>
      <p:grpSpPr>
        <a:xfrm>
          <a:off x="0" y="0"/>
          <a:ext cx="0" cy="0"/>
          <a:chOff x="0" y="0"/>
          <a:chExt cx="0" cy="0"/>
        </a:xfrm>
      </p:grpSpPr>
      <p:pic>
        <p:nvPicPr>
          <p:cNvPr id="4" name="Afbeelding 3" descr="Afbeelding met kamer, tekening&#10;&#10;Automatisch gegenereerde beschrijving">
            <a:extLst>
              <a:ext uri="{FF2B5EF4-FFF2-40B4-BE49-F238E27FC236}">
                <a16:creationId xmlns:a16="http://schemas.microsoft.com/office/drawing/2014/main" id="{3AFC20ED-5008-1D47-BF9B-25F4CB971118}"/>
              </a:ext>
            </a:extLst>
          </p:cNvPr>
          <p:cNvPicPr>
            <a:picLocks noChangeAspect="1"/>
          </p:cNvPicPr>
          <p:nvPr userDrawn="1"/>
        </p:nvPicPr>
        <p:blipFill>
          <a:blip r:embed="rId2"/>
          <a:stretch>
            <a:fillRect/>
          </a:stretch>
        </p:blipFill>
        <p:spPr>
          <a:xfrm>
            <a:off x="0" y="-1"/>
            <a:ext cx="7339476" cy="6699405"/>
          </a:xfrm>
          <a:prstGeom prst="rect">
            <a:avLst/>
          </a:prstGeom>
        </p:spPr>
      </p:pic>
      <p:sp>
        <p:nvSpPr>
          <p:cNvPr id="2" name="Titel 1">
            <a:extLst>
              <a:ext uri="{FF2B5EF4-FFF2-40B4-BE49-F238E27FC236}">
                <a16:creationId xmlns:a16="http://schemas.microsoft.com/office/drawing/2014/main" id="{173A5B2F-F909-2043-9C45-66DBE455A1B6}"/>
              </a:ext>
            </a:extLst>
          </p:cNvPr>
          <p:cNvSpPr>
            <a:spLocks noGrp="1"/>
          </p:cNvSpPr>
          <p:nvPr>
            <p:ph type="ctrTitle" hasCustomPrompt="1"/>
          </p:nvPr>
        </p:nvSpPr>
        <p:spPr>
          <a:xfrm>
            <a:off x="833488" y="757413"/>
            <a:ext cx="5945918" cy="3398644"/>
          </a:xfrm>
        </p:spPr>
        <p:txBody>
          <a:bodyPr anchor="t"/>
          <a:lstStyle>
            <a:lvl1pPr algn="l">
              <a:lnSpc>
                <a:spcPts val="6000"/>
              </a:lnSpc>
              <a:spcBef>
                <a:spcPts val="70"/>
              </a:spcBef>
              <a:spcAft>
                <a:spcPts val="70"/>
              </a:spcAft>
              <a:defRPr sz="6000" b="1">
                <a:solidFill>
                  <a:schemeClr val="bg1"/>
                </a:solidFill>
                <a:latin typeface="Arial" panose="020B0604020202020204" pitchFamily="34" charset="0"/>
                <a:cs typeface="Arial" panose="020B0604020202020204" pitchFamily="34" charset="0"/>
              </a:defRPr>
            </a:lvl1pPr>
          </a:lstStyle>
          <a:p>
            <a:r>
              <a:rPr lang="nl-NL" dirty="0"/>
              <a:t>WELKOM,</a:t>
            </a:r>
            <a:br>
              <a:rPr lang="nl-NL" dirty="0"/>
            </a:br>
            <a:r>
              <a:rPr lang="nl-NL" dirty="0"/>
              <a:t>LEUK DAT</a:t>
            </a:r>
            <a:br>
              <a:rPr lang="nl-NL" dirty="0"/>
            </a:br>
            <a:r>
              <a:rPr lang="nl-NL" dirty="0"/>
              <a:t>JE ER BENT</a:t>
            </a:r>
          </a:p>
        </p:txBody>
      </p:sp>
      <p:pic>
        <p:nvPicPr>
          <p:cNvPr id="12" name="Afbeelding 11" descr="Afbeelding met klok&#10;&#10;Automatisch gegenereerde beschrijving">
            <a:extLst>
              <a:ext uri="{FF2B5EF4-FFF2-40B4-BE49-F238E27FC236}">
                <a16:creationId xmlns:a16="http://schemas.microsoft.com/office/drawing/2014/main" id="{1322AEB8-983D-314E-8426-1039499D7012}"/>
              </a:ext>
            </a:extLst>
          </p:cNvPr>
          <p:cNvPicPr>
            <a:picLocks noChangeAspect="1"/>
          </p:cNvPicPr>
          <p:nvPr userDrawn="1"/>
        </p:nvPicPr>
        <p:blipFill>
          <a:blip r:embed="rId3"/>
          <a:stretch>
            <a:fillRect/>
          </a:stretch>
        </p:blipFill>
        <p:spPr>
          <a:xfrm>
            <a:off x="7161970" y="4911484"/>
            <a:ext cx="4427723" cy="1266637"/>
          </a:xfrm>
          <a:prstGeom prst="rect">
            <a:avLst/>
          </a:prstGeom>
        </p:spPr>
      </p:pic>
    </p:spTree>
    <p:extLst>
      <p:ext uri="{BB962C8B-B14F-4D97-AF65-F5344CB8AC3E}">
        <p14:creationId xmlns:p14="http://schemas.microsoft.com/office/powerpoint/2010/main" val="3728375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sub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A5B2F-F909-2043-9C45-66DBE455A1B6}"/>
              </a:ext>
            </a:extLst>
          </p:cNvPr>
          <p:cNvSpPr>
            <a:spLocks noGrp="1"/>
          </p:cNvSpPr>
          <p:nvPr>
            <p:ph type="ctrTitle" hasCustomPrompt="1"/>
          </p:nvPr>
        </p:nvSpPr>
        <p:spPr>
          <a:xfrm>
            <a:off x="849990" y="2002111"/>
            <a:ext cx="6962573" cy="1563690"/>
          </a:xfrm>
        </p:spPr>
        <p:txBody>
          <a:bodyPr anchor="t"/>
          <a:lstStyle>
            <a:lvl1pPr algn="l">
              <a:lnSpc>
                <a:spcPts val="6000"/>
              </a:lnSpc>
              <a:spcBef>
                <a:spcPts val="70"/>
              </a:spcBef>
              <a:spcAft>
                <a:spcPts val="70"/>
              </a:spcAft>
              <a:defRPr sz="6000" b="1">
                <a:solidFill>
                  <a:srgbClr val="03A78D"/>
                </a:solidFill>
                <a:latin typeface="Arial" panose="020B0604020202020204" pitchFamily="34" charset="0"/>
                <a:cs typeface="Arial" panose="020B0604020202020204" pitchFamily="34" charset="0"/>
              </a:defRPr>
            </a:lvl1pPr>
          </a:lstStyle>
          <a:p>
            <a:r>
              <a:rPr lang="nl-NL" dirty="0"/>
              <a:t>TITEL VAN DE</a:t>
            </a:r>
            <a:br>
              <a:rPr lang="nl-NL" dirty="0"/>
            </a:br>
            <a:r>
              <a:rPr lang="nl-NL" dirty="0"/>
              <a:t>PRESENTATIE</a:t>
            </a:r>
          </a:p>
        </p:txBody>
      </p:sp>
      <p:pic>
        <p:nvPicPr>
          <p:cNvPr id="10" name="Afbeelding 9" descr="Afbeelding met kamer, tekening&#10;&#10;Automatisch gegenereerde beschrijving">
            <a:extLst>
              <a:ext uri="{FF2B5EF4-FFF2-40B4-BE49-F238E27FC236}">
                <a16:creationId xmlns:a16="http://schemas.microsoft.com/office/drawing/2014/main" id="{6C49E6BD-7814-154B-B54A-3B73E13C72F9}"/>
              </a:ext>
            </a:extLst>
          </p:cNvPr>
          <p:cNvPicPr>
            <a:picLocks noChangeAspect="1"/>
          </p:cNvPicPr>
          <p:nvPr userDrawn="1"/>
        </p:nvPicPr>
        <p:blipFill>
          <a:blip r:embed="rId2"/>
          <a:stretch>
            <a:fillRect/>
          </a:stretch>
        </p:blipFill>
        <p:spPr>
          <a:xfrm>
            <a:off x="7043738" y="-7145"/>
            <a:ext cx="5148262" cy="4699286"/>
          </a:xfrm>
          <a:prstGeom prst="rect">
            <a:avLst/>
          </a:prstGeom>
        </p:spPr>
      </p:pic>
      <p:sp>
        <p:nvSpPr>
          <p:cNvPr id="11" name="Tijdelijke aanduiding voor tekst 2">
            <a:extLst>
              <a:ext uri="{FF2B5EF4-FFF2-40B4-BE49-F238E27FC236}">
                <a16:creationId xmlns:a16="http://schemas.microsoft.com/office/drawing/2014/main" id="{D3E29734-3030-D942-92BF-CB24B0AC9A19}"/>
              </a:ext>
            </a:extLst>
          </p:cNvPr>
          <p:cNvSpPr>
            <a:spLocks noGrp="1"/>
          </p:cNvSpPr>
          <p:nvPr>
            <p:ph type="body" idx="1" hasCustomPrompt="1"/>
          </p:nvPr>
        </p:nvSpPr>
        <p:spPr>
          <a:xfrm>
            <a:off x="849989" y="3616976"/>
            <a:ext cx="6962573" cy="1204766"/>
          </a:xfrm>
          <a:prstGeom prst="rect">
            <a:avLst/>
          </a:prstGeo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SUBTITEL VAN</a:t>
            </a:r>
            <a:br>
              <a:rPr lang="nl-NL" dirty="0"/>
            </a:br>
            <a:r>
              <a:rPr lang="nl-NL" dirty="0"/>
              <a:t>DEZE PRESENTATIE</a:t>
            </a:r>
          </a:p>
        </p:txBody>
      </p:sp>
      <p:pic>
        <p:nvPicPr>
          <p:cNvPr id="6" name="Afbeelding 5" descr="Afbeelding met klok&#10;&#10;Automatisch gegenereerde beschrijving">
            <a:extLst>
              <a:ext uri="{FF2B5EF4-FFF2-40B4-BE49-F238E27FC236}">
                <a16:creationId xmlns:a16="http://schemas.microsoft.com/office/drawing/2014/main" id="{55FAF3C3-0EE2-7844-B257-5F53C2A9471D}"/>
              </a:ext>
            </a:extLst>
          </p:cNvPr>
          <p:cNvPicPr>
            <a:picLocks noChangeAspect="1"/>
          </p:cNvPicPr>
          <p:nvPr userDrawn="1"/>
        </p:nvPicPr>
        <p:blipFill>
          <a:blip r:embed="rId3"/>
          <a:stretch>
            <a:fillRect/>
          </a:stretch>
        </p:blipFill>
        <p:spPr>
          <a:xfrm>
            <a:off x="957990" y="4757736"/>
            <a:ext cx="4427723" cy="1266637"/>
          </a:xfrm>
          <a:prstGeom prst="rect">
            <a:avLst/>
          </a:prstGeom>
        </p:spPr>
      </p:pic>
    </p:spTree>
    <p:extLst>
      <p:ext uri="{BB962C8B-B14F-4D97-AF65-F5344CB8AC3E}">
        <p14:creationId xmlns:p14="http://schemas.microsoft.com/office/powerpoint/2010/main" val="103866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lkom">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7E9F4B5-911D-3144-94A3-DCB2936B7E2B}"/>
              </a:ext>
            </a:extLst>
          </p:cNvPr>
          <p:cNvPicPr>
            <a:picLocks noChangeAspect="1"/>
          </p:cNvPicPr>
          <p:nvPr userDrawn="1"/>
        </p:nvPicPr>
        <p:blipFill>
          <a:blip r:embed="rId2"/>
          <a:stretch>
            <a:fillRect/>
          </a:stretch>
        </p:blipFill>
        <p:spPr>
          <a:xfrm>
            <a:off x="0" y="0"/>
            <a:ext cx="12179300" cy="5930900"/>
          </a:xfrm>
          <a:prstGeom prst="rect">
            <a:avLst/>
          </a:prstGeom>
        </p:spPr>
      </p:pic>
    </p:spTree>
    <p:extLst>
      <p:ext uri="{BB962C8B-B14F-4D97-AF65-F5344CB8AC3E}">
        <p14:creationId xmlns:p14="http://schemas.microsoft.com/office/powerpoint/2010/main" val="1689134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pay off">
    <p:spTree>
      <p:nvGrpSpPr>
        <p:cNvPr id="1" name=""/>
        <p:cNvGrpSpPr/>
        <p:nvPr/>
      </p:nvGrpSpPr>
      <p:grpSpPr>
        <a:xfrm>
          <a:off x="0" y="0"/>
          <a:ext cx="0" cy="0"/>
          <a:chOff x="0" y="0"/>
          <a:chExt cx="0" cy="0"/>
        </a:xfrm>
      </p:grpSpPr>
      <p:pic>
        <p:nvPicPr>
          <p:cNvPr id="5" name="Afbeelding 4" descr="Afbeelding met tekening&#10;&#10;Automatisch gegenereerde beschrijving">
            <a:extLst>
              <a:ext uri="{FF2B5EF4-FFF2-40B4-BE49-F238E27FC236}">
                <a16:creationId xmlns:a16="http://schemas.microsoft.com/office/drawing/2014/main" id="{C62BCE63-EB2F-B245-88D0-EE1B91460461}"/>
              </a:ext>
            </a:extLst>
          </p:cNvPr>
          <p:cNvPicPr>
            <a:picLocks noChangeAspect="1"/>
          </p:cNvPicPr>
          <p:nvPr userDrawn="1"/>
        </p:nvPicPr>
        <p:blipFill>
          <a:blip r:embed="rId2"/>
          <a:stretch>
            <a:fillRect/>
          </a:stretch>
        </p:blipFill>
        <p:spPr>
          <a:xfrm>
            <a:off x="4425950" y="1504950"/>
            <a:ext cx="3340100" cy="3848100"/>
          </a:xfrm>
          <a:prstGeom prst="rect">
            <a:avLst/>
          </a:prstGeom>
        </p:spPr>
      </p:pic>
    </p:spTree>
    <p:extLst>
      <p:ext uri="{BB962C8B-B14F-4D97-AF65-F5344CB8AC3E}">
        <p14:creationId xmlns:p14="http://schemas.microsoft.com/office/powerpoint/2010/main" val="2694203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zonder pay off">
    <p:spTree>
      <p:nvGrpSpPr>
        <p:cNvPr id="1" name=""/>
        <p:cNvGrpSpPr/>
        <p:nvPr/>
      </p:nvGrpSpPr>
      <p:grpSpPr>
        <a:xfrm>
          <a:off x="0" y="0"/>
          <a:ext cx="0" cy="0"/>
          <a:chOff x="0" y="0"/>
          <a:chExt cx="0" cy="0"/>
        </a:xfrm>
      </p:grpSpPr>
      <p:pic>
        <p:nvPicPr>
          <p:cNvPr id="5" name="Afbeelding 4" descr="Afbeelding met tekening&#10;&#10;Automatisch gegenereerde beschrijving">
            <a:extLst>
              <a:ext uri="{FF2B5EF4-FFF2-40B4-BE49-F238E27FC236}">
                <a16:creationId xmlns:a16="http://schemas.microsoft.com/office/drawing/2014/main" id="{C62BCE63-EB2F-B245-88D0-EE1B91460461}"/>
              </a:ext>
            </a:extLst>
          </p:cNvPr>
          <p:cNvPicPr>
            <a:picLocks noChangeAspect="1"/>
          </p:cNvPicPr>
          <p:nvPr userDrawn="1"/>
        </p:nvPicPr>
        <p:blipFill>
          <a:blip r:embed="rId2"/>
          <a:stretch>
            <a:fillRect/>
          </a:stretch>
        </p:blipFill>
        <p:spPr>
          <a:xfrm>
            <a:off x="4425950" y="1504950"/>
            <a:ext cx="3340100" cy="3848100"/>
          </a:xfrm>
          <a:prstGeom prst="rect">
            <a:avLst/>
          </a:prstGeom>
        </p:spPr>
      </p:pic>
      <p:sp>
        <p:nvSpPr>
          <p:cNvPr id="2" name="Rechthoek 1">
            <a:extLst>
              <a:ext uri="{FF2B5EF4-FFF2-40B4-BE49-F238E27FC236}">
                <a16:creationId xmlns:a16="http://schemas.microsoft.com/office/drawing/2014/main" id="{90DFAE2F-889D-9546-AC4F-DC130CEA3481}"/>
              </a:ext>
            </a:extLst>
          </p:cNvPr>
          <p:cNvSpPr/>
          <p:nvPr userDrawn="1"/>
        </p:nvSpPr>
        <p:spPr>
          <a:xfrm>
            <a:off x="4015110" y="4798881"/>
            <a:ext cx="4076986" cy="78377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921849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aar werk jij aan vandaa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C143C6F-6B89-8C45-BD36-02C2BE3EE47F}"/>
              </a:ext>
            </a:extLst>
          </p:cNvPr>
          <p:cNvPicPr>
            <a:picLocks noChangeAspect="1"/>
          </p:cNvPicPr>
          <p:nvPr userDrawn="1"/>
        </p:nvPicPr>
        <p:blipFill>
          <a:blip r:embed="rId2"/>
          <a:stretch>
            <a:fillRect/>
          </a:stretch>
        </p:blipFill>
        <p:spPr>
          <a:xfrm>
            <a:off x="2844800" y="3098800"/>
            <a:ext cx="6502400" cy="660400"/>
          </a:xfrm>
          <a:prstGeom prst="rect">
            <a:avLst/>
          </a:prstGeom>
        </p:spPr>
      </p:pic>
    </p:spTree>
    <p:extLst>
      <p:ext uri="{BB962C8B-B14F-4D97-AF65-F5344CB8AC3E}">
        <p14:creationId xmlns:p14="http://schemas.microsoft.com/office/powerpoint/2010/main" val="3976211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dia 3">
    <p:spTree>
      <p:nvGrpSpPr>
        <p:cNvPr id="1" name=""/>
        <p:cNvGrpSpPr/>
        <p:nvPr/>
      </p:nvGrpSpPr>
      <p:grpSpPr>
        <a:xfrm>
          <a:off x="0" y="0"/>
          <a:ext cx="0" cy="0"/>
          <a:chOff x="0" y="0"/>
          <a:chExt cx="0" cy="0"/>
        </a:xfrm>
      </p:grpSpPr>
      <p:pic>
        <p:nvPicPr>
          <p:cNvPr id="8" name="Afbeelding 7" descr="Afbeelding met tekening&#10;&#10;Automatisch gegenereerde beschrijving">
            <a:extLst>
              <a:ext uri="{FF2B5EF4-FFF2-40B4-BE49-F238E27FC236}">
                <a16:creationId xmlns:a16="http://schemas.microsoft.com/office/drawing/2014/main" id="{EC47505C-8174-2047-AE27-E84A02D7627E}"/>
              </a:ext>
            </a:extLst>
          </p:cNvPr>
          <p:cNvPicPr>
            <a:picLocks noChangeAspect="1"/>
          </p:cNvPicPr>
          <p:nvPr userDrawn="1"/>
        </p:nvPicPr>
        <p:blipFill>
          <a:blip r:embed="rId2"/>
          <a:stretch>
            <a:fillRect/>
          </a:stretch>
        </p:blipFill>
        <p:spPr>
          <a:xfrm>
            <a:off x="10373096" y="598899"/>
            <a:ext cx="1112901" cy="1282164"/>
          </a:xfrm>
          <a:prstGeom prst="rect">
            <a:avLst/>
          </a:prstGeom>
        </p:spPr>
      </p:pic>
      <p:sp>
        <p:nvSpPr>
          <p:cNvPr id="7" name="Titel 1">
            <a:extLst>
              <a:ext uri="{FF2B5EF4-FFF2-40B4-BE49-F238E27FC236}">
                <a16:creationId xmlns:a16="http://schemas.microsoft.com/office/drawing/2014/main" id="{2AF28E80-CC98-FE47-B95F-660C39BAA45D}"/>
              </a:ext>
            </a:extLst>
          </p:cNvPr>
          <p:cNvSpPr>
            <a:spLocks noGrp="1"/>
          </p:cNvSpPr>
          <p:nvPr>
            <p:ph type="ctrTitle" hasCustomPrompt="1"/>
          </p:nvPr>
        </p:nvSpPr>
        <p:spPr>
          <a:xfrm>
            <a:off x="849990" y="2002111"/>
            <a:ext cx="6962573" cy="1563690"/>
          </a:xfrm>
        </p:spPr>
        <p:txBody>
          <a:bodyPr anchor="t"/>
          <a:lstStyle>
            <a:lvl1pPr algn="l">
              <a:lnSpc>
                <a:spcPts val="6000"/>
              </a:lnSpc>
              <a:spcBef>
                <a:spcPts val="70"/>
              </a:spcBef>
              <a:spcAft>
                <a:spcPts val="70"/>
              </a:spcAft>
              <a:defRPr sz="6000" b="1">
                <a:solidFill>
                  <a:srgbClr val="03A78D"/>
                </a:solidFill>
                <a:latin typeface="Arial" panose="020B0604020202020204" pitchFamily="34" charset="0"/>
                <a:cs typeface="Arial" panose="020B0604020202020204" pitchFamily="34" charset="0"/>
              </a:defRPr>
            </a:lvl1pPr>
          </a:lstStyle>
          <a:p>
            <a:r>
              <a:rPr lang="nl-NL" dirty="0"/>
              <a:t>TITEL VAN DE</a:t>
            </a:r>
            <a:br>
              <a:rPr lang="nl-NL" dirty="0"/>
            </a:br>
            <a:r>
              <a:rPr lang="nl-NL" dirty="0"/>
              <a:t>PRESENTATIE</a:t>
            </a:r>
          </a:p>
        </p:txBody>
      </p:sp>
    </p:spTree>
    <p:extLst>
      <p:ext uri="{BB962C8B-B14F-4D97-AF65-F5344CB8AC3E}">
        <p14:creationId xmlns:p14="http://schemas.microsoft.com/office/powerpoint/2010/main" val="1472109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F37B3DF-2D85-BB4E-B19A-583FD4DBD0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4" name="Tijdelijke aanduiding voor datum 3">
            <a:extLst>
              <a:ext uri="{FF2B5EF4-FFF2-40B4-BE49-F238E27FC236}">
                <a16:creationId xmlns:a16="http://schemas.microsoft.com/office/drawing/2014/main" id="{3BB5C7E4-9719-8345-9C3F-B76F740F93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A2D045-C8AC-414A-9485-435F3D53BEF7}" type="datetimeFigureOut">
              <a:rPr lang="nl-NL" smtClean="0"/>
              <a:t>2-9-2020</a:t>
            </a:fld>
            <a:endParaRPr lang="nl-NL"/>
          </a:p>
        </p:txBody>
      </p:sp>
      <p:sp>
        <p:nvSpPr>
          <p:cNvPr id="5" name="Tijdelijke aanduiding voor voettekst 4">
            <a:extLst>
              <a:ext uri="{FF2B5EF4-FFF2-40B4-BE49-F238E27FC236}">
                <a16:creationId xmlns:a16="http://schemas.microsoft.com/office/drawing/2014/main" id="{44EF3651-B5E4-244D-A832-35C14C2E54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615368D-A9FA-5142-AFAB-8A3D081BF2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323ABF-3139-6446-AC9D-47F190E639E3}" type="slidenum">
              <a:rPr lang="nl-NL" smtClean="0"/>
              <a:t>‹nr.›</a:t>
            </a:fld>
            <a:endParaRPr lang="nl-NL"/>
          </a:p>
        </p:txBody>
      </p:sp>
    </p:spTree>
    <p:extLst>
      <p:ext uri="{BB962C8B-B14F-4D97-AF65-F5344CB8AC3E}">
        <p14:creationId xmlns:p14="http://schemas.microsoft.com/office/powerpoint/2010/main" val="264283643"/>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60" r:id="rId3"/>
    <p:sldLayoutId id="2147483662" r:id="rId4"/>
    <p:sldLayoutId id="2147483675" r:id="rId5"/>
    <p:sldLayoutId id="2147483676" r:id="rId6"/>
    <p:sldLayoutId id="2147483684" r:id="rId7"/>
    <p:sldLayoutId id="2147483663" r:id="rId8"/>
    <p:sldLayoutId id="2147483678" r:id="rId9"/>
    <p:sldLayoutId id="2147483685" r:id="rId10"/>
    <p:sldLayoutId id="2147483686" r:id="rId11"/>
    <p:sldLayoutId id="2147483677" r:id="rId12"/>
    <p:sldLayoutId id="2147483650" r:id="rId13"/>
    <p:sldLayoutId id="2147483668" r:id="rId14"/>
    <p:sldLayoutId id="2147483652" r:id="rId15"/>
    <p:sldLayoutId id="2147483669" r:id="rId16"/>
    <p:sldLayoutId id="2147483664" r:id="rId17"/>
    <p:sldLayoutId id="2147483670" r:id="rId18"/>
    <p:sldLayoutId id="2147483665" r:id="rId19"/>
    <p:sldLayoutId id="2147483682" r:id="rId20"/>
    <p:sldLayoutId id="2147483671" r:id="rId21"/>
    <p:sldLayoutId id="2147483683" r:id="rId22"/>
    <p:sldLayoutId id="2147483680" r:id="rId23"/>
    <p:sldLayoutId id="2147483679" r:id="rId24"/>
    <p:sldLayoutId id="2147483666" r:id="rId25"/>
    <p:sldLayoutId id="2147483672" r:id="rId26"/>
    <p:sldLayoutId id="2147483673" r:id="rId27"/>
    <p:sldLayoutId id="2147483661" r:id="rId28"/>
    <p:sldLayoutId id="2147483674"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userDrawn="1">
          <p15:clr>
            <a:srgbClr val="F26B43"/>
          </p15:clr>
        </p15:guide>
        <p15:guide id="2" pos="597" userDrawn="1">
          <p15:clr>
            <a:srgbClr val="F26B43"/>
          </p15:clr>
        </p15:guide>
        <p15:guide id="3" orient="horz" pos="1321" userDrawn="1">
          <p15:clr>
            <a:srgbClr val="F26B43"/>
          </p15:clr>
        </p15:guide>
        <p15:guide id="4"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https://youtu.be/LrXxn9JPP5g"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FA49AF-10CC-8B42-977D-69584379DE41}"/>
              </a:ext>
            </a:extLst>
          </p:cNvPr>
          <p:cNvSpPr>
            <a:spLocks noGrp="1"/>
          </p:cNvSpPr>
          <p:nvPr>
            <p:ph type="ctrTitle"/>
          </p:nvPr>
        </p:nvSpPr>
        <p:spPr>
          <a:xfrm>
            <a:off x="325464" y="2002110"/>
            <a:ext cx="9661326" cy="2556671"/>
          </a:xfrm>
        </p:spPr>
        <p:txBody>
          <a:bodyPr/>
          <a:lstStyle/>
          <a:p>
            <a:r>
              <a:rPr lang="nl-NL" dirty="0" smtClean="0"/>
              <a:t>Informatievaardigheden 2</a:t>
            </a:r>
            <a:endParaRPr lang="nl-NL" dirty="0"/>
          </a:p>
        </p:txBody>
      </p:sp>
    </p:spTree>
    <p:extLst>
      <p:ext uri="{BB962C8B-B14F-4D97-AF65-F5344CB8AC3E}">
        <p14:creationId xmlns:p14="http://schemas.microsoft.com/office/powerpoint/2010/main" val="1434987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Zoekresultaten met synoniemen</a:t>
            </a:r>
            <a:br>
              <a:rPr lang="nl-NL" dirty="0"/>
            </a:br>
            <a:endParaRPr lang="nl-NL" dirty="0"/>
          </a:p>
        </p:txBody>
      </p:sp>
      <p:sp>
        <p:nvSpPr>
          <p:cNvPr id="3" name="Tijdelijke aanduiding voor inhoud 2"/>
          <p:cNvSpPr>
            <a:spLocks noGrp="1"/>
          </p:cNvSpPr>
          <p:nvPr>
            <p:ph idx="1"/>
          </p:nvPr>
        </p:nvSpPr>
        <p:spPr/>
        <p:txBody>
          <a:bodyPr/>
          <a:lstStyle/>
          <a:p>
            <a:pPr marL="0" indent="0">
              <a:buNone/>
            </a:pPr>
            <a:endParaRPr lang="nl-NL" dirty="0"/>
          </a:p>
          <a:p>
            <a:r>
              <a:rPr lang="nl-NL" dirty="0"/>
              <a:t>Wil je de synoniemen van jouw gekozen zoekterm aan de zoekresultaten toevoegen? </a:t>
            </a:r>
            <a:endParaRPr lang="nl-NL" dirty="0" smtClean="0"/>
          </a:p>
          <a:p>
            <a:r>
              <a:rPr lang="nl-NL" dirty="0" smtClean="0"/>
              <a:t>Gebruik </a:t>
            </a:r>
            <a:r>
              <a:rPr lang="nl-NL" dirty="0"/>
              <a:t>dan een tilde (~) voor het woord. </a:t>
            </a:r>
            <a:endParaRPr lang="nl-NL" dirty="0" smtClean="0"/>
          </a:p>
          <a:p>
            <a:r>
              <a:rPr lang="nl-NL" dirty="0" smtClean="0"/>
              <a:t>Zoek </a:t>
            </a:r>
            <a:r>
              <a:rPr lang="nl-NL" dirty="0"/>
              <a:t>je bijvoorbeeld op computer en wil je ook de synoniemen ervan zien? </a:t>
            </a:r>
            <a:endParaRPr lang="nl-NL" dirty="0" smtClean="0"/>
          </a:p>
          <a:p>
            <a:r>
              <a:rPr lang="nl-NL" dirty="0" smtClean="0"/>
              <a:t>Typ </a:t>
            </a:r>
            <a:r>
              <a:rPr lang="nl-NL" dirty="0"/>
              <a:t>~computer in de zoekbalk van Google. Je krijgt dan ook zoekresultaten te zien met bijvoorbeeld pc en laptop.</a:t>
            </a:r>
          </a:p>
          <a:p>
            <a:endParaRPr lang="nl-NL" dirty="0"/>
          </a:p>
          <a:p>
            <a:endParaRPr lang="nl-NL" dirty="0"/>
          </a:p>
        </p:txBody>
      </p:sp>
    </p:spTree>
    <p:extLst>
      <p:ext uri="{BB962C8B-B14F-4D97-AF65-F5344CB8AC3E}">
        <p14:creationId xmlns:p14="http://schemas.microsoft.com/office/powerpoint/2010/main" val="287958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Alternatieve zoekmachines</a:t>
            </a:r>
            <a:endParaRPr lang="nl-NL" dirty="0"/>
          </a:p>
        </p:txBody>
      </p:sp>
      <p:pic>
        <p:nvPicPr>
          <p:cNvPr id="4" name="Tijdelijke aanduiding voor inhoud 3"/>
          <p:cNvPicPr>
            <a:picLocks noGrp="1" noChangeAspect="1"/>
          </p:cNvPicPr>
          <p:nvPr>
            <p:ph idx="1"/>
          </p:nvPr>
        </p:nvPicPr>
        <p:blipFill rotWithShape="1">
          <a:blip r:embed="rId2"/>
          <a:srcRect t="9499" r="4144"/>
          <a:stretch/>
        </p:blipFill>
        <p:spPr>
          <a:xfrm>
            <a:off x="1292087" y="1470991"/>
            <a:ext cx="8309113" cy="5420445"/>
          </a:xfrm>
          <a:prstGeom prst="rect">
            <a:avLst/>
          </a:prstGeom>
        </p:spPr>
      </p:pic>
    </p:spTree>
    <p:extLst>
      <p:ext uri="{BB962C8B-B14F-4D97-AF65-F5344CB8AC3E}">
        <p14:creationId xmlns:p14="http://schemas.microsoft.com/office/powerpoint/2010/main" val="1334764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Google </a:t>
            </a:r>
            <a:r>
              <a:rPr lang="nl-NL" dirty="0" err="1"/>
              <a:t>scholar</a:t>
            </a:r>
            <a:r>
              <a:rPr lang="nl-NL" dirty="0"/>
              <a:t/>
            </a:r>
            <a:br>
              <a:rPr lang="nl-NL" dirty="0"/>
            </a:br>
            <a:endParaRPr lang="nl-NL" dirty="0"/>
          </a:p>
        </p:txBody>
      </p:sp>
      <p:sp>
        <p:nvSpPr>
          <p:cNvPr id="3" name="Tijdelijke aanduiding voor inhoud 2"/>
          <p:cNvSpPr>
            <a:spLocks noGrp="1"/>
          </p:cNvSpPr>
          <p:nvPr>
            <p:ph idx="1"/>
          </p:nvPr>
        </p:nvSpPr>
        <p:spPr/>
        <p:txBody>
          <a:bodyPr/>
          <a:lstStyle/>
          <a:p>
            <a:endParaRPr lang="nl-NL" dirty="0"/>
          </a:p>
          <a:p>
            <a:r>
              <a:rPr lang="nl-NL" dirty="0"/>
              <a:t>Wil je een bepaald onderwerp verder onderzoeken? Zoek dan op Google/</a:t>
            </a:r>
            <a:r>
              <a:rPr lang="nl-NL" dirty="0" err="1"/>
              <a:t>scholar</a:t>
            </a:r>
            <a:r>
              <a:rPr lang="nl-NL" dirty="0"/>
              <a:t>, hier zijn wetenschappelijke artikelen en boeken te vinden. </a:t>
            </a:r>
          </a:p>
          <a:p>
            <a:endParaRPr lang="nl-NL" dirty="0"/>
          </a:p>
        </p:txBody>
      </p:sp>
    </p:spTree>
    <p:extLst>
      <p:ext uri="{BB962C8B-B14F-4D97-AF65-F5344CB8AC3E}">
        <p14:creationId xmlns:p14="http://schemas.microsoft.com/office/powerpoint/2010/main" val="4125345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Snelle tips </a:t>
            </a:r>
            <a:endParaRPr lang="nl-NL" dirty="0"/>
          </a:p>
        </p:txBody>
      </p:sp>
      <p:sp>
        <p:nvSpPr>
          <p:cNvPr id="3" name="Tijdelijke aanduiding voor inhoud 2"/>
          <p:cNvSpPr>
            <a:spLocks noGrp="1"/>
          </p:cNvSpPr>
          <p:nvPr>
            <p:ph idx="1"/>
          </p:nvPr>
        </p:nvSpPr>
        <p:spPr/>
        <p:txBody>
          <a:bodyPr/>
          <a:lstStyle/>
          <a:p>
            <a:r>
              <a:rPr lang="nl-NL" dirty="0" smtClean="0"/>
              <a:t>Snel zoeken op een site of in een document? Klik op  </a:t>
            </a:r>
            <a:r>
              <a:rPr lang="nl-NL" b="1" i="1" dirty="0" smtClean="0"/>
              <a:t>Ctrl F</a:t>
            </a:r>
          </a:p>
          <a:p>
            <a:r>
              <a:rPr lang="nl-NL" b="1" dirty="0" smtClean="0"/>
              <a:t>Site: </a:t>
            </a:r>
            <a:r>
              <a:rPr lang="nl-NL" dirty="0" smtClean="0"/>
              <a:t>webadres erachteraan bijv. jeugdjournaal.nl </a:t>
            </a:r>
          </a:p>
          <a:p>
            <a:r>
              <a:rPr lang="nl-NL" dirty="0" err="1" smtClean="0"/>
              <a:t>Trump</a:t>
            </a:r>
            <a:r>
              <a:rPr lang="nl-NL" dirty="0" smtClean="0"/>
              <a:t> Site: jeugdjournaal alles van </a:t>
            </a:r>
            <a:r>
              <a:rPr lang="nl-NL" dirty="0" err="1" smtClean="0"/>
              <a:t>Trump</a:t>
            </a:r>
            <a:r>
              <a:rPr lang="nl-NL" dirty="0" smtClean="0"/>
              <a:t> bij het jeugdjournaal </a:t>
            </a:r>
            <a:endParaRPr lang="nl-NL" dirty="0"/>
          </a:p>
        </p:txBody>
      </p:sp>
    </p:spTree>
    <p:extLst>
      <p:ext uri="{BB962C8B-B14F-4D97-AF65-F5344CB8AC3E}">
        <p14:creationId xmlns:p14="http://schemas.microsoft.com/office/powerpoint/2010/main" val="3736353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3"/>
          <a:stretch>
            <a:fillRect/>
          </a:stretch>
        </p:blipFill>
        <p:spPr>
          <a:xfrm>
            <a:off x="3223260" y="72453"/>
            <a:ext cx="5394959" cy="6785547"/>
          </a:xfrm>
          <a:prstGeom prst="rect">
            <a:avLst/>
          </a:prstGeom>
        </p:spPr>
      </p:pic>
    </p:spTree>
    <p:extLst>
      <p:ext uri="{BB962C8B-B14F-4D97-AF65-F5344CB8AC3E}">
        <p14:creationId xmlns:p14="http://schemas.microsoft.com/office/powerpoint/2010/main" val="29771750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a:t>
            </a:r>
            <a:endParaRPr lang="nl-NL" dirty="0"/>
          </a:p>
        </p:txBody>
      </p:sp>
      <p:sp>
        <p:nvSpPr>
          <p:cNvPr id="3" name="Tijdelijke aanduiding voor inhoud 2"/>
          <p:cNvSpPr>
            <a:spLocks noGrp="1"/>
          </p:cNvSpPr>
          <p:nvPr>
            <p:ph idx="1"/>
          </p:nvPr>
        </p:nvSpPr>
        <p:spPr/>
        <p:txBody>
          <a:bodyPr/>
          <a:lstStyle/>
          <a:p>
            <a:pPr marL="0" indent="0">
              <a:buNone/>
            </a:pPr>
            <a:r>
              <a:rPr lang="nl-NL" dirty="0" smtClean="0"/>
              <a:t>Je gaat aan de hand van het procesmodel een hoofdvraag beantwoorden. De hoofdvraag is al voor je geformuleerd: </a:t>
            </a:r>
          </a:p>
          <a:p>
            <a:pPr marL="0" indent="0">
              <a:buNone/>
            </a:pPr>
            <a:endParaRPr lang="nl-NL" dirty="0"/>
          </a:p>
          <a:p>
            <a:pPr marL="0" indent="0" algn="ctr">
              <a:buNone/>
            </a:pPr>
            <a:r>
              <a:rPr lang="nl-NL" b="1" dirty="0"/>
              <a:t>Welke digitale waarden en normen gelden er in jouw </a:t>
            </a:r>
            <a:r>
              <a:rPr lang="nl-NL" b="1" dirty="0" err="1"/>
              <a:t>beroepsveld</a:t>
            </a:r>
            <a:r>
              <a:rPr lang="nl-NL" b="1" dirty="0"/>
              <a:t>? </a:t>
            </a:r>
            <a:endParaRPr lang="nl-NL" b="1" dirty="0" smtClean="0"/>
          </a:p>
          <a:p>
            <a:r>
              <a:rPr lang="nl-NL" dirty="0" smtClean="0"/>
              <a:t>Gebruik alle informatie die je eerder hebt ontvangen en neem alles wat je vindt mee naar de volgende les mediawijsheid. </a:t>
            </a:r>
          </a:p>
        </p:txBody>
      </p:sp>
    </p:spTree>
    <p:extLst>
      <p:ext uri="{BB962C8B-B14F-4D97-AF65-F5344CB8AC3E}">
        <p14:creationId xmlns:p14="http://schemas.microsoft.com/office/powerpoint/2010/main" val="39781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Planning </a:t>
            </a:r>
            <a:endParaRPr lang="nl-NL" dirty="0"/>
          </a:p>
        </p:txBody>
      </p:sp>
      <p:sp>
        <p:nvSpPr>
          <p:cNvPr id="3" name="Tijdelijke aanduiding voor inhoud 2"/>
          <p:cNvSpPr>
            <a:spLocks noGrp="1"/>
          </p:cNvSpPr>
          <p:nvPr>
            <p:ph idx="1"/>
          </p:nvPr>
        </p:nvSpPr>
        <p:spPr/>
        <p:txBody>
          <a:bodyPr/>
          <a:lstStyle/>
          <a:p>
            <a:r>
              <a:rPr lang="nl-NL" dirty="0" smtClean="0"/>
              <a:t>Terugkoppeling vorige les.</a:t>
            </a:r>
          </a:p>
          <a:p>
            <a:r>
              <a:rPr lang="nl-NL" dirty="0" smtClean="0"/>
              <a:t>Informatievaardigheden wat zijn dat? </a:t>
            </a:r>
          </a:p>
          <a:p>
            <a:r>
              <a:rPr lang="nl-NL" dirty="0" smtClean="0"/>
              <a:t>Theorie informatievaardigheden. </a:t>
            </a:r>
          </a:p>
          <a:p>
            <a:r>
              <a:rPr lang="nl-NL" smtClean="0"/>
              <a:t>Opdracht informatievaardigheden 2. </a:t>
            </a:r>
            <a:endParaRPr lang="nl-NL" dirty="0" smtClean="0"/>
          </a:p>
          <a:p>
            <a:endParaRPr lang="nl-NL" dirty="0" smtClean="0"/>
          </a:p>
          <a:p>
            <a:endParaRPr lang="nl-NL" dirty="0"/>
          </a:p>
        </p:txBody>
      </p:sp>
    </p:spTree>
    <p:extLst>
      <p:ext uri="{BB962C8B-B14F-4D97-AF65-F5344CB8AC3E}">
        <p14:creationId xmlns:p14="http://schemas.microsoft.com/office/powerpoint/2010/main" val="3163906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Terugkoppeling </a:t>
            </a:r>
            <a:endParaRPr lang="nl-NL" dirty="0"/>
          </a:p>
        </p:txBody>
      </p:sp>
      <p:sp>
        <p:nvSpPr>
          <p:cNvPr id="3" name="Tijdelijke aanduiding voor inhoud 2"/>
          <p:cNvSpPr>
            <a:spLocks noGrp="1"/>
          </p:cNvSpPr>
          <p:nvPr>
            <p:ph idx="1"/>
          </p:nvPr>
        </p:nvSpPr>
        <p:spPr/>
        <p:txBody>
          <a:bodyPr/>
          <a:lstStyle/>
          <a:p>
            <a:pPr marL="0" indent="0">
              <a:buNone/>
            </a:pPr>
            <a:r>
              <a:rPr lang="nl-NL" dirty="0"/>
              <a:t>Vorige week zijn jullie aan de slag geweest met de filter </a:t>
            </a:r>
            <a:r>
              <a:rPr lang="nl-NL" dirty="0" err="1" smtClean="0"/>
              <a:t>bubble</a:t>
            </a:r>
            <a:r>
              <a:rPr lang="nl-NL" dirty="0" smtClean="0"/>
              <a:t> </a:t>
            </a:r>
            <a:r>
              <a:rPr lang="nl-NL" dirty="0"/>
              <a:t>en nepnieuws. Vandaag starten jullie met een </a:t>
            </a:r>
            <a:r>
              <a:rPr lang="nl-NL" i="1" dirty="0"/>
              <a:t>terugkoppeling van het nepnieuws bericht</a:t>
            </a:r>
            <a:r>
              <a:rPr lang="nl-NL" dirty="0"/>
              <a:t>. </a:t>
            </a:r>
            <a:endParaRPr lang="nl-NL" dirty="0" smtClean="0"/>
          </a:p>
          <a:p>
            <a:pPr marL="0" indent="0">
              <a:buNone/>
            </a:pPr>
            <a:endParaRPr lang="nl-NL" dirty="0"/>
          </a:p>
        </p:txBody>
      </p:sp>
    </p:spTree>
    <p:extLst>
      <p:ext uri="{BB962C8B-B14F-4D97-AF65-F5344CB8AC3E}">
        <p14:creationId xmlns:p14="http://schemas.microsoft.com/office/powerpoint/2010/main" val="3854291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Informatievaardigheden </a:t>
            </a:r>
            <a:endParaRPr lang="nl-NL" dirty="0"/>
          </a:p>
        </p:txBody>
      </p:sp>
      <p:sp>
        <p:nvSpPr>
          <p:cNvPr id="3" name="Tijdelijke aanduiding voor inhoud 2"/>
          <p:cNvSpPr>
            <a:spLocks noGrp="1"/>
          </p:cNvSpPr>
          <p:nvPr>
            <p:ph idx="1"/>
          </p:nvPr>
        </p:nvSpPr>
        <p:spPr/>
        <p:txBody>
          <a:bodyPr/>
          <a:lstStyle/>
          <a:p>
            <a:r>
              <a:rPr lang="nl-NL" dirty="0" smtClean="0">
                <a:hlinkClick r:id="rId2"/>
              </a:rPr>
              <a:t>Link naar filmpje: Waarom zijn informatievaardigheden zo belangrijk? </a:t>
            </a:r>
            <a:endParaRPr lang="nl-NL" dirty="0"/>
          </a:p>
        </p:txBody>
      </p:sp>
    </p:spTree>
    <p:extLst>
      <p:ext uri="{BB962C8B-B14F-4D97-AF65-F5344CB8AC3E}">
        <p14:creationId xmlns:p14="http://schemas.microsoft.com/office/powerpoint/2010/main" val="1548368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Doe de </a:t>
            </a:r>
            <a:r>
              <a:rPr lang="nl-NL" dirty="0" err="1" smtClean="0"/>
              <a:t>webcheck</a:t>
            </a:r>
            <a:endParaRPr lang="nl-NL" dirty="0"/>
          </a:p>
        </p:txBody>
      </p:sp>
      <p:sp>
        <p:nvSpPr>
          <p:cNvPr id="3" name="Tijdelijke aanduiding voor inhoud 2"/>
          <p:cNvSpPr>
            <a:spLocks noGrp="1"/>
          </p:cNvSpPr>
          <p:nvPr>
            <p:ph sz="half" idx="1"/>
          </p:nvPr>
        </p:nvSpPr>
        <p:spPr>
          <a:xfrm>
            <a:off x="838200" y="1646238"/>
            <a:ext cx="5181600" cy="4729500"/>
          </a:xfrm>
        </p:spPr>
        <p:txBody>
          <a:bodyPr/>
          <a:lstStyle/>
          <a:p>
            <a:r>
              <a:rPr lang="nl-NL" dirty="0"/>
              <a:t>Speuren naar de makers (wie maakt deze site?) </a:t>
            </a:r>
          </a:p>
          <a:p>
            <a:r>
              <a:rPr lang="nl-NL" dirty="0" err="1"/>
              <a:t>Webcheck</a:t>
            </a:r>
            <a:r>
              <a:rPr lang="nl-NL" dirty="0"/>
              <a:t>: is deze site echt bruikbaar? </a:t>
            </a:r>
          </a:p>
          <a:p>
            <a:r>
              <a:rPr lang="nl-NL" dirty="0"/>
              <a:t>Herkenning? - ben je hier al vaker geweest? (vertrouwde bronnen) </a:t>
            </a:r>
          </a:p>
          <a:p>
            <a:r>
              <a:rPr lang="nl-NL" dirty="0"/>
              <a:t>Heeft de site een duidelijke naam? </a:t>
            </a:r>
            <a:endParaRPr lang="nl-NL" dirty="0" smtClean="0"/>
          </a:p>
          <a:p>
            <a:r>
              <a:rPr lang="nl-NL" dirty="0"/>
              <a:t>Kun je je weg makkelijk vinden op de site? </a:t>
            </a:r>
          </a:p>
          <a:p>
            <a:pPr marL="514350" indent="-514350">
              <a:buFont typeface="+mj-lt"/>
              <a:buAutoNum type="arabicPeriod"/>
            </a:pPr>
            <a:endParaRPr lang="nl-NL" dirty="0"/>
          </a:p>
          <a:p>
            <a:pPr marL="0" indent="0">
              <a:buNone/>
            </a:pPr>
            <a:endParaRPr lang="nl-NL" dirty="0"/>
          </a:p>
        </p:txBody>
      </p:sp>
      <p:sp>
        <p:nvSpPr>
          <p:cNvPr id="4" name="Tijdelijke aanduiding voor inhoud 3"/>
          <p:cNvSpPr>
            <a:spLocks noGrp="1"/>
          </p:cNvSpPr>
          <p:nvPr>
            <p:ph sz="half" idx="2"/>
          </p:nvPr>
        </p:nvSpPr>
        <p:spPr>
          <a:xfrm>
            <a:off x="6172200" y="1646238"/>
            <a:ext cx="5181600" cy="4729500"/>
          </a:xfrm>
        </p:spPr>
        <p:txBody>
          <a:bodyPr/>
          <a:lstStyle/>
          <a:p>
            <a:r>
              <a:rPr lang="nl-NL" dirty="0" smtClean="0"/>
              <a:t>Staat </a:t>
            </a:r>
            <a:r>
              <a:rPr lang="nl-NL" dirty="0"/>
              <a:t>er veel reclame op de site? </a:t>
            </a:r>
          </a:p>
          <a:p>
            <a:r>
              <a:rPr lang="nl-NL" dirty="0"/>
              <a:t>Is de informatie actueel? </a:t>
            </a:r>
          </a:p>
          <a:p>
            <a:r>
              <a:rPr lang="nl-NL" dirty="0"/>
              <a:t>Is informatie geven het doel van de site? </a:t>
            </a:r>
          </a:p>
          <a:p>
            <a:r>
              <a:rPr lang="nl-NL" dirty="0"/>
              <a:t>Is de informatie begrijpelijk voor iedereen? </a:t>
            </a:r>
          </a:p>
          <a:p>
            <a:r>
              <a:rPr lang="nl-NL" dirty="0"/>
              <a:t>Wie maakt deze site? </a:t>
            </a:r>
          </a:p>
          <a:p>
            <a:r>
              <a:rPr lang="nl-NL" dirty="0"/>
              <a:t>Wat is je verder opgevallen? (logo, afbeeldingen, video, </a:t>
            </a:r>
            <a:r>
              <a:rPr lang="nl-NL" dirty="0" err="1"/>
              <a:t>graphics</a:t>
            </a:r>
            <a:r>
              <a:rPr lang="nl-NL" dirty="0"/>
              <a:t>)</a:t>
            </a:r>
          </a:p>
          <a:p>
            <a:pPr marL="0" indent="0">
              <a:buNone/>
            </a:pPr>
            <a:endParaRPr lang="nl-NL" dirty="0"/>
          </a:p>
        </p:txBody>
      </p:sp>
    </p:spTree>
    <p:extLst>
      <p:ext uri="{BB962C8B-B14F-4D97-AF65-F5344CB8AC3E}">
        <p14:creationId xmlns:p14="http://schemas.microsoft.com/office/powerpoint/2010/main" val="173122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Slim zoeken</a:t>
            </a:r>
            <a:endParaRPr lang="nl-NL" dirty="0"/>
          </a:p>
        </p:txBody>
      </p:sp>
      <p:sp>
        <p:nvSpPr>
          <p:cNvPr id="3" name="Tijdelijke aanduiding voor tekst 2"/>
          <p:cNvSpPr>
            <a:spLocks noGrp="1"/>
          </p:cNvSpPr>
          <p:nvPr>
            <p:ph type="body" idx="1"/>
          </p:nvPr>
        </p:nvSpPr>
        <p:spPr/>
        <p:txBody>
          <a:bodyPr/>
          <a:lstStyle/>
          <a:p>
            <a:endParaRPr lang="nl-NL"/>
          </a:p>
        </p:txBody>
      </p:sp>
    </p:spTree>
    <p:extLst>
      <p:ext uri="{BB962C8B-B14F-4D97-AF65-F5344CB8AC3E}">
        <p14:creationId xmlns:p14="http://schemas.microsoft.com/office/powerpoint/2010/main" val="1233485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Booleaanse operatoren</a:t>
            </a:r>
            <a:br>
              <a:rPr lang="nl-NL" dirty="0"/>
            </a:br>
            <a:endParaRPr lang="nl-NL" dirty="0"/>
          </a:p>
        </p:txBody>
      </p:sp>
      <p:sp>
        <p:nvSpPr>
          <p:cNvPr id="3" name="Tijdelijke aanduiding voor inhoud 2"/>
          <p:cNvSpPr>
            <a:spLocks noGrp="1"/>
          </p:cNvSpPr>
          <p:nvPr>
            <p:ph idx="1"/>
          </p:nvPr>
        </p:nvSpPr>
        <p:spPr/>
        <p:txBody>
          <a:bodyPr/>
          <a:lstStyle/>
          <a:p>
            <a:r>
              <a:rPr lang="nl-NL" dirty="0" smtClean="0"/>
              <a:t>Booleaanse </a:t>
            </a:r>
            <a:r>
              <a:rPr lang="nl-NL" dirty="0"/>
              <a:t>operatoren worden gebruikt om binnen een vraag termen op een bepaalde manier met elkaar te combineren. Deze operatoren kunnen in diverse zoeksystemen gebruikt worden</a:t>
            </a:r>
            <a:r>
              <a:rPr lang="nl-NL" dirty="0" smtClean="0"/>
              <a:t>.</a:t>
            </a:r>
            <a:endParaRPr lang="nl-NL" dirty="0"/>
          </a:p>
          <a:p>
            <a:r>
              <a:rPr lang="nl-NL" dirty="0"/>
              <a:t>Bij zoeken kan gebruik gemaakt van een drietal Booleaanse Operatoren, namelijk OR AND </a:t>
            </a:r>
            <a:r>
              <a:rPr lang="nl-NL" dirty="0" smtClean="0"/>
              <a:t>NOT</a:t>
            </a:r>
            <a:endParaRPr lang="nl-NL" dirty="0"/>
          </a:p>
          <a:p>
            <a:pPr lvl="1"/>
            <a:r>
              <a:rPr lang="nl-NL" dirty="0"/>
              <a:t>OR:  als je documenten zoekt waarin in ieder geval één van de door jou ingetypte termen voorkomt</a:t>
            </a:r>
          </a:p>
          <a:p>
            <a:pPr lvl="1"/>
            <a:r>
              <a:rPr lang="nl-NL" dirty="0"/>
              <a:t>AND: als je documenten zoekt waarin alle door jou ingetypte termen voorkomen (NB in </a:t>
            </a:r>
            <a:r>
              <a:rPr lang="nl-NL" dirty="0" err="1"/>
              <a:t>Artik</a:t>
            </a:r>
            <a:r>
              <a:rPr lang="nl-NL" dirty="0"/>
              <a:t>+ staat standaard de operator AND ingesteld)</a:t>
            </a:r>
          </a:p>
          <a:p>
            <a:pPr lvl="1"/>
            <a:r>
              <a:rPr lang="nl-NL" dirty="0"/>
              <a:t>NOT:  als je documenten zoekt waarin een bepaalde term voorkomt maar een andere term </a:t>
            </a:r>
            <a:r>
              <a:rPr lang="nl-NL" dirty="0" smtClean="0"/>
              <a:t>niet</a:t>
            </a:r>
            <a:endParaRPr lang="nl-NL" dirty="0"/>
          </a:p>
        </p:txBody>
      </p:sp>
    </p:spTree>
    <p:extLst>
      <p:ext uri="{BB962C8B-B14F-4D97-AF65-F5344CB8AC3E}">
        <p14:creationId xmlns:p14="http://schemas.microsoft.com/office/powerpoint/2010/main" val="176378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Voorbeelden gebruik Booleaanse operatoren</a:t>
            </a:r>
            <a:br>
              <a:rPr lang="nl-NL" dirty="0"/>
            </a:br>
            <a:endParaRPr lang="nl-NL" b="0" dirty="0"/>
          </a:p>
        </p:txBody>
      </p:sp>
      <p:sp>
        <p:nvSpPr>
          <p:cNvPr id="3" name="Tijdelijke aanduiding voor inhoud 2"/>
          <p:cNvSpPr>
            <a:spLocks noGrp="1"/>
          </p:cNvSpPr>
          <p:nvPr>
            <p:ph idx="1"/>
          </p:nvPr>
        </p:nvSpPr>
        <p:spPr/>
        <p:txBody>
          <a:bodyPr/>
          <a:lstStyle/>
          <a:p>
            <a:pPr marL="0" indent="0">
              <a:buNone/>
            </a:pPr>
            <a:endParaRPr lang="nl-NL" dirty="0"/>
          </a:p>
          <a:p>
            <a:r>
              <a:rPr lang="nl-NL" dirty="0"/>
              <a:t>Je zoekt documenten die over appels of peren gaan (in het document komt in ieder geval één van deze termen voor type in: appels OR peren</a:t>
            </a:r>
          </a:p>
          <a:p>
            <a:r>
              <a:rPr lang="nl-NL" dirty="0"/>
              <a:t>Je zoekt documenten die over appels en peren gaan (dus beide termen komen in het document voor) type in: appels AND peren</a:t>
            </a:r>
          </a:p>
          <a:p>
            <a:r>
              <a:rPr lang="nl-NL" dirty="0"/>
              <a:t>Je zoekt documenten die over appels gaan, maar de term peren mag er niet in voorkomen type in: appels NOT peren</a:t>
            </a:r>
          </a:p>
          <a:p>
            <a:endParaRPr lang="nl-NL" dirty="0"/>
          </a:p>
          <a:p>
            <a:endParaRPr lang="nl-NL" dirty="0"/>
          </a:p>
        </p:txBody>
      </p:sp>
    </p:spTree>
    <p:extLst>
      <p:ext uri="{BB962C8B-B14F-4D97-AF65-F5344CB8AC3E}">
        <p14:creationId xmlns:p14="http://schemas.microsoft.com/office/powerpoint/2010/main" val="422681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Websites of zoektermen uitsluiten</a:t>
            </a:r>
            <a:br>
              <a:rPr lang="nl-NL" dirty="0"/>
            </a:br>
            <a:endParaRPr lang="nl-NL" dirty="0"/>
          </a:p>
        </p:txBody>
      </p:sp>
      <p:sp>
        <p:nvSpPr>
          <p:cNvPr id="3" name="Tijdelijke aanduiding voor inhoud 2"/>
          <p:cNvSpPr>
            <a:spLocks noGrp="1"/>
          </p:cNvSpPr>
          <p:nvPr>
            <p:ph idx="1"/>
          </p:nvPr>
        </p:nvSpPr>
        <p:spPr/>
        <p:txBody>
          <a:bodyPr/>
          <a:lstStyle/>
          <a:p>
            <a:r>
              <a:rPr lang="nl-NL" dirty="0" smtClean="0"/>
              <a:t>Wil </a:t>
            </a:r>
            <a:r>
              <a:rPr lang="nl-NL" dirty="0"/>
              <a:t>je bepaalde zoektermen of websites uitsluiten in je zoekresultaten? Gebruik dan het </a:t>
            </a:r>
            <a:r>
              <a:rPr lang="nl-NL" dirty="0" err="1"/>
              <a:t>min-teken</a:t>
            </a:r>
            <a:r>
              <a:rPr lang="nl-NL" dirty="0"/>
              <a:t>. </a:t>
            </a:r>
            <a:endParaRPr lang="nl-NL" dirty="0" smtClean="0"/>
          </a:p>
          <a:p>
            <a:r>
              <a:rPr lang="nl-NL" dirty="0" smtClean="0"/>
              <a:t>Wil </a:t>
            </a:r>
            <a:r>
              <a:rPr lang="nl-NL" dirty="0"/>
              <a:t>je bijvoorbeeld een auto kopen, maar liever niet via marktplaats.nl? Dan kun je het volgende invullen bij het zoeken: auto kopen –marktplaats.nl. </a:t>
            </a:r>
            <a:endParaRPr lang="nl-NL" dirty="0" smtClean="0"/>
          </a:p>
          <a:p>
            <a:endParaRPr lang="nl-NL" dirty="0"/>
          </a:p>
          <a:p>
            <a:r>
              <a:rPr lang="nl-NL" dirty="0" smtClean="0"/>
              <a:t>Hetzelfde </a:t>
            </a:r>
            <a:r>
              <a:rPr lang="nl-NL" dirty="0"/>
              <a:t>kun je doen met woorden. </a:t>
            </a:r>
            <a:endParaRPr lang="nl-NL" dirty="0" smtClean="0"/>
          </a:p>
          <a:p>
            <a:r>
              <a:rPr lang="nl-NL" dirty="0" smtClean="0"/>
              <a:t>Pas </a:t>
            </a:r>
            <a:r>
              <a:rPr lang="nl-NL" dirty="0"/>
              <a:t>er wel op dat Google dan alle zoekresultaten uitsluit met het woord achter het </a:t>
            </a:r>
            <a:r>
              <a:rPr lang="nl-NL" dirty="0" err="1"/>
              <a:t>min-teken</a:t>
            </a:r>
            <a:r>
              <a:rPr lang="nl-NL" dirty="0"/>
              <a:t>, zo kun je dus ook misschien nuttige informatie mislopen.</a:t>
            </a:r>
          </a:p>
          <a:p>
            <a:endParaRPr lang="nl-NL" dirty="0"/>
          </a:p>
        </p:txBody>
      </p:sp>
    </p:spTree>
    <p:extLst>
      <p:ext uri="{BB962C8B-B14F-4D97-AF65-F5344CB8AC3E}">
        <p14:creationId xmlns:p14="http://schemas.microsoft.com/office/powerpoint/2010/main" val="264881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additive="base">
                                        <p:cTn id="1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rmAutofit/>
      </a:bodyPr>
      <a:lstStyle>
        <a:defPPr algn="l">
          <a:lnSpc>
            <a:spcPts val="3000"/>
          </a:lnSpc>
          <a:defRPr sz="2800" b="0" dirty="0" smtClean="0">
            <a:solidFill>
              <a:schemeClr val="tx1"/>
            </a:solidFill>
          </a:defRPr>
        </a:defPPr>
      </a:lstStyle>
    </a:txDef>
  </a:objectDefaults>
  <a:extraClrSchemeLst/>
  <a:extLst>
    <a:ext uri="{05A4C25C-085E-4340-85A3-A5531E510DB2}">
      <thm15:themeFamily xmlns:thm15="http://schemas.microsoft.com/office/thememl/2012/main" name="Powerpoint_Da Vinci WWJAV 2020.pptx" id="{37637FA6-B946-4B3A-B150-C3ABA2DB75F0}" vid="{B58BCFEB-D656-4C85-B399-4AB7F41951DE}"/>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2C760578005840911E88DC69251F7F" ma:contentTypeVersion="29" ma:contentTypeDescription="Create a new document." ma:contentTypeScope="" ma:versionID="ea01e587dd9daf06a557fe934ea54b00">
  <xsd:schema xmlns:xsd="http://www.w3.org/2001/XMLSchema" xmlns:xs="http://www.w3.org/2001/XMLSchema" xmlns:p="http://schemas.microsoft.com/office/2006/metadata/properties" xmlns:ns3="807586a3-8f92-4560-af85-4eae92acdb9b" xmlns:ns4="704bd100-04c3-4515-a977-c4a79d764dae" targetNamespace="http://schemas.microsoft.com/office/2006/metadata/properties" ma:root="true" ma:fieldsID="30982b83960e851ab38d16c007bd5d01" ns3:_="" ns4:_="">
    <xsd:import namespace="807586a3-8f92-4560-af85-4eae92acdb9b"/>
    <xsd:import namespace="704bd100-04c3-4515-a977-c4a79d764dae"/>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TeamsChannelId" minOccurs="0"/>
                <xsd:element ref="ns4:IsNotebookLocked"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7586a3-8f92-4560-af85-4eae92acdb9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4bd100-04c3-4515-a977-c4a79d764dae"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Templates" ma:index="15" nillable="true" ma:displayName="Templates" ma:internalName="Templates">
      <xsd:simpleType>
        <xsd:restriction base="dms:Note">
          <xsd:maxLength value="255"/>
        </xsd:restriction>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chers" ma:index="1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1" nillable="true" ma:displayName="Invited Teachers" ma:internalName="Invited_Teachers">
      <xsd:simpleType>
        <xsd:restriction base="dms:Note">
          <xsd:maxLength value="255"/>
        </xsd:restriction>
      </xsd:simpleType>
    </xsd:element>
    <xsd:element name="Invited_Students" ma:index="22" nillable="true" ma:displayName="Invited Students" ma:internalName="Invited_Students">
      <xsd:simpleType>
        <xsd:restriction base="dms:Note">
          <xsd:maxLength value="255"/>
        </xsd:restriction>
      </xsd:simpleType>
    </xsd:element>
    <xsd:element name="Self_Registration_Enabled" ma:index="23" nillable="true" ma:displayName="Self Registration Enabled" ma:internalName="Self_Registration_Enabled">
      <xsd:simpleType>
        <xsd:restriction base="dms:Boolean"/>
      </xsd:simpleType>
    </xsd:element>
    <xsd:element name="Has_Teacher_Only_SectionGroup" ma:index="24" nillable="true" ma:displayName="Has Teacher Only SectionGroup" ma:internalName="Has_Teacher_Only_SectionGroup">
      <xsd:simpleType>
        <xsd:restriction base="dms:Boolean"/>
      </xsd:simpleType>
    </xsd:element>
    <xsd:element name="Is_Collaboration_Space_Locked" ma:index="25" nillable="true" ma:displayName="Is Collaboration Space Locked" ma:internalName="Is_Collaboration_Space_Locked">
      <xsd:simpleType>
        <xsd:restriction base="dms:Boolean"/>
      </xsd:simpleType>
    </xsd:element>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MediaServiceAutoTags" ma:internalName="MediaServiceAutoTags" ma:readOnly="true">
      <xsd:simpleType>
        <xsd:restriction base="dms:Text"/>
      </xsd:simpleType>
    </xsd:element>
    <xsd:element name="MediaServiceOCR" ma:index="30" nillable="true" ma:displayName="MediaServiceOCR" ma:internalName="MediaServiceOCR" ma:readOnly="true">
      <xsd:simpleType>
        <xsd:restriction base="dms:Note">
          <xsd:maxLength value="255"/>
        </xsd:restriction>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TeamsChannelId" ma:index="33" nillable="true" ma:displayName="Teams Channel Id" ma:internalName="TeamsChannelId">
      <xsd:simpleType>
        <xsd:restriction base="dms:Text"/>
      </xsd:simpleType>
    </xsd:element>
    <xsd:element name="IsNotebookLocked" ma:index="34" nillable="true" ma:displayName="Is Notebook Locked" ma:internalName="IsNotebookLocked">
      <xsd:simpleType>
        <xsd:restriction base="dms:Boolean"/>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emplates xmlns="704bd100-04c3-4515-a977-c4a79d764dae" xsi:nil="true"/>
    <Teachers xmlns="704bd100-04c3-4515-a977-c4a79d764dae">
      <UserInfo>
        <DisplayName/>
        <AccountId xsi:nil="true"/>
        <AccountType/>
      </UserInfo>
    </Teachers>
    <Invited_Teachers xmlns="704bd100-04c3-4515-a977-c4a79d764dae" xsi:nil="true"/>
    <TeamsChannelId xmlns="704bd100-04c3-4515-a977-c4a79d764dae" xsi:nil="true"/>
    <IsNotebookLocked xmlns="704bd100-04c3-4515-a977-c4a79d764dae" xsi:nil="true"/>
    <CultureName xmlns="704bd100-04c3-4515-a977-c4a79d764dae" xsi:nil="true"/>
    <Self_Registration_Enabled xmlns="704bd100-04c3-4515-a977-c4a79d764dae" xsi:nil="true"/>
    <Student_Groups xmlns="704bd100-04c3-4515-a977-c4a79d764dae">
      <UserInfo>
        <DisplayName/>
        <AccountId xsi:nil="true"/>
        <AccountType/>
      </UserInfo>
    </Student_Groups>
    <AppVersion xmlns="704bd100-04c3-4515-a977-c4a79d764dae" xsi:nil="true"/>
    <NotebookType xmlns="704bd100-04c3-4515-a977-c4a79d764dae" xsi:nil="true"/>
    <DefaultSectionNames xmlns="704bd100-04c3-4515-a977-c4a79d764dae" xsi:nil="true"/>
    <Has_Teacher_Only_SectionGroup xmlns="704bd100-04c3-4515-a977-c4a79d764dae" xsi:nil="true"/>
    <FolderType xmlns="704bd100-04c3-4515-a977-c4a79d764dae" xsi:nil="true"/>
    <Owner xmlns="704bd100-04c3-4515-a977-c4a79d764dae">
      <UserInfo>
        <DisplayName/>
        <AccountId xsi:nil="true"/>
        <AccountType/>
      </UserInfo>
    </Owner>
    <Students xmlns="704bd100-04c3-4515-a977-c4a79d764dae">
      <UserInfo>
        <DisplayName/>
        <AccountId xsi:nil="true"/>
        <AccountType/>
      </UserInfo>
    </Students>
    <Invited_Students xmlns="704bd100-04c3-4515-a977-c4a79d764dae" xsi:nil="true"/>
    <Is_Collaboration_Space_Locked xmlns="704bd100-04c3-4515-a977-c4a79d764da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901DF0-ADCB-493F-94FE-653DCFEC34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7586a3-8f92-4560-af85-4eae92acdb9b"/>
    <ds:schemaRef ds:uri="704bd100-04c3-4515-a977-c4a79d764d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DDF960-09D0-4F48-B23A-7B0C1F0FA6EA}">
  <ds:schemaRefs>
    <ds:schemaRef ds:uri="http://schemas.microsoft.com/office/2006/documentManagement/types"/>
    <ds:schemaRef ds:uri="http://schemas.openxmlformats.org/package/2006/metadata/core-properties"/>
    <ds:schemaRef ds:uri="http://www.w3.org/XML/1998/namespace"/>
    <ds:schemaRef ds:uri="http://purl.org/dc/elements/1.1/"/>
    <ds:schemaRef ds:uri="807586a3-8f92-4560-af85-4eae92acdb9b"/>
    <ds:schemaRef ds:uri="http://schemas.microsoft.com/office/2006/metadata/properties"/>
    <ds:schemaRef ds:uri="http://purl.org/dc/terms/"/>
    <ds:schemaRef ds:uri="http://schemas.microsoft.com/office/infopath/2007/PartnerControls"/>
    <ds:schemaRef ds:uri="704bd100-04c3-4515-a977-c4a79d764dae"/>
    <ds:schemaRef ds:uri="http://purl.org/dc/dcmitype/"/>
  </ds:schemaRefs>
</ds:datastoreItem>
</file>

<file path=customXml/itemProps3.xml><?xml version="1.0" encoding="utf-8"?>
<ds:datastoreItem xmlns:ds="http://schemas.openxmlformats.org/officeDocument/2006/customXml" ds:itemID="{3DE402BC-C6F7-4478-A5D6-A9A2C4C5AB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Powerpoint_Da Vinci WWJAV 2020</Template>
  <TotalTime>95</TotalTime>
  <Words>700</Words>
  <Application>Microsoft Office PowerPoint</Application>
  <PresentationFormat>Breedbeeld</PresentationFormat>
  <Paragraphs>66</Paragraphs>
  <Slides>15</Slides>
  <Notes>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Cardenio Modern</vt:lpstr>
      <vt:lpstr>Kantoorthema</vt:lpstr>
      <vt:lpstr>Informatievaardigheden 2</vt:lpstr>
      <vt:lpstr>Planning </vt:lpstr>
      <vt:lpstr>Terugkoppeling </vt:lpstr>
      <vt:lpstr>Informatievaardigheden </vt:lpstr>
      <vt:lpstr>Doe de webcheck</vt:lpstr>
      <vt:lpstr>Slim zoeken</vt:lpstr>
      <vt:lpstr>Booleaanse operatoren </vt:lpstr>
      <vt:lpstr>Voorbeelden gebruik Booleaanse operatoren </vt:lpstr>
      <vt:lpstr>Websites of zoektermen uitsluiten </vt:lpstr>
      <vt:lpstr>Zoekresultaten met synoniemen </vt:lpstr>
      <vt:lpstr>Alternatieve zoekmachines</vt:lpstr>
      <vt:lpstr>Google scholar </vt:lpstr>
      <vt:lpstr>Snelle tips </vt:lpstr>
      <vt:lpstr>PowerPoint-presentatie</vt:lpstr>
      <vt:lpstr>Opdracht</vt:lpstr>
    </vt:vector>
  </TitlesOfParts>
  <Company>Kien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Voorbereiding  examen E</dc:title>
  <dc:creator>Carla Dorgelo</dc:creator>
  <cp:lastModifiedBy>Carla Dorgelo</cp:lastModifiedBy>
  <cp:revision>15</cp:revision>
  <dcterms:created xsi:type="dcterms:W3CDTF">2020-02-17T19:36:14Z</dcterms:created>
  <dcterms:modified xsi:type="dcterms:W3CDTF">2020-09-02T14:08:10Z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0x010100752C760578005840911E88DC69251F7F</vt:lpwstr>
  </property>
</Properties>
</file>