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handoutMasterIdLst>
    <p:handoutMasterId r:id="rId12"/>
  </p:handoutMasterIdLst>
  <p:sldIdLst>
    <p:sldId id="256" r:id="rId5"/>
    <p:sldId id="257" r:id="rId6"/>
    <p:sldId id="258" r:id="rId7"/>
    <p:sldId id="262" r:id="rId8"/>
    <p:sldId id="263" r:id="rId9"/>
    <p:sldId id="259" r:id="rId10"/>
    <p:sldId id="260"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A7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94"/>
  </p:normalViewPr>
  <p:slideViewPr>
    <p:cSldViewPr snapToGrid="0" snapToObjects="1">
      <p:cViewPr varScale="1">
        <p:scale>
          <a:sx n="73" d="100"/>
          <a:sy n="73" d="100"/>
        </p:scale>
        <p:origin x="618" y="72"/>
      </p:cViewPr>
      <p:guideLst/>
    </p:cSldViewPr>
  </p:slideViewPr>
  <p:notesTextViewPr>
    <p:cViewPr>
      <p:scale>
        <a:sx n="1" d="1"/>
        <a:sy n="1" d="1"/>
      </p:scale>
      <p:origin x="0" y="0"/>
    </p:cViewPr>
  </p:notesTextViewPr>
  <p:notesViewPr>
    <p:cSldViewPr snapToGrid="0" snapToObjects="1" showGuides="1">
      <p:cViewPr varScale="1">
        <p:scale>
          <a:sx n="139" d="100"/>
          <a:sy n="139" d="100"/>
        </p:scale>
        <p:origin x="498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4D35B347-210E-D34C-9035-40FF6664A66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03257FFC-1260-214E-BE27-C5D766D3D65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4B07D8D-2F1B-3146-B533-E539AE0B4A6C}" type="datetimeFigureOut">
              <a:rPr lang="nl-NL" smtClean="0"/>
              <a:t>2-9-2020</a:t>
            </a:fld>
            <a:endParaRPr lang="nl-NL"/>
          </a:p>
        </p:txBody>
      </p:sp>
      <p:sp>
        <p:nvSpPr>
          <p:cNvPr id="4" name="Tijdelijke aanduiding voor voettekst 3">
            <a:extLst>
              <a:ext uri="{FF2B5EF4-FFF2-40B4-BE49-F238E27FC236}">
                <a16:creationId xmlns:a16="http://schemas.microsoft.com/office/drawing/2014/main" id="{A636B99D-5F65-2242-8D89-C7D420872D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2C9FD6FA-EB16-954E-B3E3-07AEE876A5C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9E623DD-2DB5-5846-92AF-05294435683B}" type="slidenum">
              <a:rPr lang="nl-NL" smtClean="0"/>
              <a:t>‹nr.›</a:t>
            </a:fld>
            <a:endParaRPr lang="nl-NL"/>
          </a:p>
        </p:txBody>
      </p:sp>
    </p:spTree>
    <p:extLst>
      <p:ext uri="{BB962C8B-B14F-4D97-AF65-F5344CB8AC3E}">
        <p14:creationId xmlns:p14="http://schemas.microsoft.com/office/powerpoint/2010/main" val="81425168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2790" y="2002110"/>
            <a:ext cx="9144000" cy="2556671"/>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TITEL</a:t>
            </a:r>
            <a:br>
              <a:rPr lang="nl-NL" dirty="0"/>
            </a:br>
            <a:r>
              <a:rPr lang="nl-NL" dirty="0"/>
              <a:t>VAN DEZE</a:t>
            </a:r>
            <a:br>
              <a:rPr lang="nl-NL" dirty="0"/>
            </a:br>
            <a:r>
              <a:rPr lang="nl-NL" dirty="0"/>
              <a:t>PRESENTATIE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pic>
        <p:nvPicPr>
          <p:cNvPr id="12" name="Afbeelding 11" descr="Afbeelding met klok&#10;&#10;Automatisch gegenereerde beschrijving">
            <a:extLst>
              <a:ext uri="{FF2B5EF4-FFF2-40B4-BE49-F238E27FC236}">
                <a16:creationId xmlns:a16="http://schemas.microsoft.com/office/drawing/2014/main" id="{1322AEB8-983D-314E-8426-1039499D7012}"/>
              </a:ext>
            </a:extLst>
          </p:cNvPr>
          <p:cNvPicPr>
            <a:picLocks noChangeAspect="1"/>
          </p:cNvPicPr>
          <p:nvPr userDrawn="1"/>
        </p:nvPicPr>
        <p:blipFill>
          <a:blip r:embed="rId3"/>
          <a:stretch>
            <a:fillRect/>
          </a:stretch>
        </p:blipFill>
        <p:spPr>
          <a:xfrm>
            <a:off x="957990" y="4757736"/>
            <a:ext cx="4427723" cy="1266637"/>
          </a:xfrm>
          <a:prstGeom prst="rect">
            <a:avLst/>
          </a:prstGeom>
        </p:spPr>
      </p:pic>
    </p:spTree>
    <p:extLst>
      <p:ext uri="{BB962C8B-B14F-4D97-AF65-F5344CB8AC3E}">
        <p14:creationId xmlns:p14="http://schemas.microsoft.com/office/powerpoint/2010/main" val="2922770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cheidingsslide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2790" y="2002110"/>
            <a:ext cx="9144000" cy="2556671"/>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SCHEIDINGS-</a:t>
            </a:r>
            <a:br>
              <a:rPr lang="nl-NL" dirty="0"/>
            </a:br>
            <a:r>
              <a:rPr lang="nl-NL" dirty="0"/>
              <a:t>SLIDE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pic>
        <p:nvPicPr>
          <p:cNvPr id="12" name="Afbeelding 11" descr="Afbeelding met klok&#10;&#10;Automatisch gegenereerde beschrijving">
            <a:extLst>
              <a:ext uri="{FF2B5EF4-FFF2-40B4-BE49-F238E27FC236}">
                <a16:creationId xmlns:a16="http://schemas.microsoft.com/office/drawing/2014/main" id="{1322AEB8-983D-314E-8426-1039499D7012}"/>
              </a:ext>
            </a:extLst>
          </p:cNvPr>
          <p:cNvPicPr>
            <a:picLocks noChangeAspect="1"/>
          </p:cNvPicPr>
          <p:nvPr userDrawn="1"/>
        </p:nvPicPr>
        <p:blipFill>
          <a:blip r:embed="rId3"/>
          <a:stretch>
            <a:fillRect/>
          </a:stretch>
        </p:blipFill>
        <p:spPr>
          <a:xfrm>
            <a:off x="957990" y="4757736"/>
            <a:ext cx="4427723" cy="1266637"/>
          </a:xfrm>
          <a:prstGeom prst="rect">
            <a:avLst/>
          </a:prstGeom>
        </p:spPr>
      </p:pic>
    </p:spTree>
    <p:extLst>
      <p:ext uri="{BB962C8B-B14F-4D97-AF65-F5344CB8AC3E}">
        <p14:creationId xmlns:p14="http://schemas.microsoft.com/office/powerpoint/2010/main" val="3604369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cheidingsslide 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2790" y="2002110"/>
            <a:ext cx="9144000" cy="2556671"/>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SCHEIDINGS-</a:t>
            </a:r>
            <a:br>
              <a:rPr lang="nl-NL" dirty="0"/>
            </a:br>
            <a:r>
              <a:rPr lang="nl-NL" dirty="0"/>
              <a:t>SLIDE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spTree>
    <p:extLst>
      <p:ext uri="{BB962C8B-B14F-4D97-AF65-F5344CB8AC3E}">
        <p14:creationId xmlns:p14="http://schemas.microsoft.com/office/powerpoint/2010/main" val="23944671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Inhoudsopgave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399C86-2BA2-7E46-A6CC-C7ACCB411E0E}"/>
              </a:ext>
            </a:extLst>
          </p:cNvPr>
          <p:cNvSpPr>
            <a:spLocks noGrp="1"/>
          </p:cNvSpPr>
          <p:nvPr>
            <p:ph type="title" hasCustomPrompt="1"/>
          </p:nvPr>
        </p:nvSpPr>
        <p:spPr>
          <a:xfrm>
            <a:off x="838200" y="720792"/>
            <a:ext cx="10515600" cy="724204"/>
          </a:xfrm>
        </p:spPr>
        <p:txBody>
          <a:bodyPr anchor="t"/>
          <a:lstStyle>
            <a:lvl1pPr>
              <a:defRPr b="1">
                <a:solidFill>
                  <a:srgbClr val="03A78D"/>
                </a:solidFill>
              </a:defRPr>
            </a:lvl1pPr>
          </a:lstStyle>
          <a:p>
            <a:r>
              <a:rPr lang="nl-NL" dirty="0"/>
              <a:t>INHOUDSOPGAVE</a:t>
            </a:r>
          </a:p>
        </p:txBody>
      </p:sp>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hasCustomPrompt="1"/>
          </p:nvPr>
        </p:nvSpPr>
        <p:spPr>
          <a:xfrm>
            <a:off x="838200" y="2024400"/>
            <a:ext cx="10515600" cy="4351338"/>
          </a:xfrm>
          <a:prstGeom prst="rect">
            <a:avLst/>
          </a:prstGeom>
        </p:spPr>
        <p:txBody>
          <a:bodyPr/>
          <a:lstStyle>
            <a:lvl1pPr marL="228600" marR="0" indent="-228600" algn="l" defTabSz="914400" rtl="0" eaLnBrk="1" fontAlgn="auto" latinLnBrk="0" hangingPunct="1">
              <a:lnSpc>
                <a:spcPct val="90000"/>
              </a:lnSpc>
              <a:spcBef>
                <a:spcPts val="1000"/>
              </a:spcBef>
              <a:spcAft>
                <a:spcPts val="0"/>
              </a:spcAft>
              <a:buClr>
                <a:srgbClr val="03A78D"/>
              </a:buClr>
              <a:buSzTx/>
              <a:buFont typeface="Arial" panose="020B0604020202020204" pitchFamily="34" charset="0"/>
              <a:buChar char="•"/>
              <a:tabLst/>
              <a:defRPr/>
            </a:lvl1pPr>
          </a:lstStyle>
          <a:p>
            <a:pPr lvl="0"/>
            <a:r>
              <a:rPr lang="nl-NL" dirty="0"/>
              <a:t>Klikken om een hoofdstuk toe te voegen</a:t>
            </a:r>
          </a:p>
          <a:p>
            <a:pPr lvl="0"/>
            <a:endParaRPr lang="nl-NL" dirty="0"/>
          </a:p>
          <a:p>
            <a:pPr lvl="0"/>
            <a:endParaRPr lang="nl-NL" dirty="0"/>
          </a:p>
        </p:txBody>
      </p:sp>
      <p:pic>
        <p:nvPicPr>
          <p:cNvPr id="10" name="Afbeelding 9" descr="Afbeelding met tekening&#10;&#10;Automatisch gegenereerde beschrijving">
            <a:extLst>
              <a:ext uri="{FF2B5EF4-FFF2-40B4-BE49-F238E27FC236}">
                <a16:creationId xmlns:a16="http://schemas.microsoft.com/office/drawing/2014/main" id="{78AAD460-4DBB-9240-A2F2-B6B0329BE4E1}"/>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297904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Content 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399C86-2BA2-7E46-A6CC-C7ACCB411E0E}"/>
              </a:ext>
            </a:extLst>
          </p:cNvPr>
          <p:cNvSpPr>
            <a:spLocks noGrp="1"/>
          </p:cNvSpPr>
          <p:nvPr>
            <p:ph type="title" hasCustomPrompt="1"/>
          </p:nvPr>
        </p:nvSpPr>
        <p:spPr>
          <a:xfrm>
            <a:off x="838200" y="720792"/>
            <a:ext cx="10515600" cy="724204"/>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p:nvPr>
        </p:nvSpPr>
        <p:spPr>
          <a:xfrm>
            <a:off x="838200" y="2024400"/>
            <a:ext cx="10515600" cy="4351338"/>
          </a:xfrm>
          <a:prstGeom prst="rect">
            <a:avLst/>
          </a:prstGeo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pic>
        <p:nvPicPr>
          <p:cNvPr id="10" name="Afbeelding 9" descr="Afbeelding met tekening&#10;&#10;Automatisch gegenereerde beschrijving">
            <a:extLst>
              <a:ext uri="{FF2B5EF4-FFF2-40B4-BE49-F238E27FC236}">
                <a16:creationId xmlns:a16="http://schemas.microsoft.com/office/drawing/2014/main" id="{78AAD460-4DBB-9240-A2F2-B6B0329BE4E1}"/>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8345657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Content pagina 1-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399C86-2BA2-7E46-A6CC-C7ACCB411E0E}"/>
              </a:ext>
            </a:extLst>
          </p:cNvPr>
          <p:cNvSpPr>
            <a:spLocks noGrp="1"/>
          </p:cNvSpPr>
          <p:nvPr>
            <p:ph type="title" hasCustomPrompt="1"/>
          </p:nvPr>
        </p:nvSpPr>
        <p:spPr>
          <a:xfrm>
            <a:off x="838200" y="720792"/>
            <a:ext cx="10515600" cy="724204"/>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p:nvPr>
        </p:nvSpPr>
        <p:spPr>
          <a:xfrm>
            <a:off x="838200" y="2024400"/>
            <a:ext cx="10515600" cy="4351338"/>
          </a:xfrm>
          <a:prstGeom prst="rect">
            <a:avLst/>
          </a:prstGeo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Tree>
    <p:extLst>
      <p:ext uri="{BB962C8B-B14F-4D97-AF65-F5344CB8AC3E}">
        <p14:creationId xmlns:p14="http://schemas.microsoft.com/office/powerpoint/2010/main" val="1391924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Content pagina 2">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inhoud 3">
            <a:extLst>
              <a:ext uri="{FF2B5EF4-FFF2-40B4-BE49-F238E27FC236}">
                <a16:creationId xmlns:a16="http://schemas.microsoft.com/office/drawing/2014/main" id="{E2BFD868-66F6-A64D-ADEC-BBE4EEE6B66F}"/>
              </a:ext>
            </a:extLst>
          </p:cNvPr>
          <p:cNvSpPr>
            <a:spLocks noGrp="1"/>
          </p:cNvSpPr>
          <p:nvPr>
            <p:ph sz="half" idx="2"/>
          </p:nvPr>
        </p:nvSpPr>
        <p:spPr>
          <a:xfrm>
            <a:off x="6172200" y="2024400"/>
            <a:ext cx="5181600" cy="4351338"/>
          </a:xfrm>
          <a:prstGeom prst="rect">
            <a:avLst/>
          </a:prstGeo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1053540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Content pagina 2-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inhoud 3">
            <a:extLst>
              <a:ext uri="{FF2B5EF4-FFF2-40B4-BE49-F238E27FC236}">
                <a16:creationId xmlns:a16="http://schemas.microsoft.com/office/drawing/2014/main" id="{E2BFD868-66F6-A64D-ADEC-BBE4EEE6B66F}"/>
              </a:ext>
            </a:extLst>
          </p:cNvPr>
          <p:cNvSpPr>
            <a:spLocks noGrp="1"/>
          </p:cNvSpPr>
          <p:nvPr>
            <p:ph sz="half" idx="2"/>
          </p:nvPr>
        </p:nvSpPr>
        <p:spPr>
          <a:xfrm>
            <a:off x="6172200" y="2024400"/>
            <a:ext cx="5181600" cy="4351338"/>
          </a:xfrm>
          <a:prstGeom prst="rect">
            <a:avLst/>
          </a:prstGeo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Tree>
    <p:extLst>
      <p:ext uri="{BB962C8B-B14F-4D97-AF65-F5344CB8AC3E}">
        <p14:creationId xmlns:p14="http://schemas.microsoft.com/office/powerpoint/2010/main" val="33671649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pagina 3">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15961220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pagina 3-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Tree>
    <p:extLst>
      <p:ext uri="{BB962C8B-B14F-4D97-AF65-F5344CB8AC3E}">
        <p14:creationId xmlns:p14="http://schemas.microsoft.com/office/powerpoint/2010/main" val="23018166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pagina 4">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pic>
        <p:nvPicPr>
          <p:cNvPr id="5" name="Afbeelding 4" descr="Afbeelding met kabel, spiegel&#10;&#10;Automatisch gegenereerde beschrijving">
            <a:extLst>
              <a:ext uri="{FF2B5EF4-FFF2-40B4-BE49-F238E27FC236}">
                <a16:creationId xmlns:a16="http://schemas.microsoft.com/office/drawing/2014/main" id="{190A4FED-FE88-9F41-9131-05FACFEB2061}"/>
              </a:ext>
            </a:extLst>
          </p:cNvPr>
          <p:cNvPicPr>
            <a:picLocks noChangeAspect="1"/>
          </p:cNvPicPr>
          <p:nvPr userDrawn="1"/>
        </p:nvPicPr>
        <p:blipFill>
          <a:blip r:embed="rId3"/>
          <a:stretch>
            <a:fillRect/>
          </a:stretch>
        </p:blipFill>
        <p:spPr>
          <a:xfrm>
            <a:off x="6796799" y="1856674"/>
            <a:ext cx="4351965" cy="4263314"/>
          </a:xfrm>
          <a:prstGeom prst="rect">
            <a:avLst/>
          </a:prstGeom>
        </p:spPr>
      </p:pic>
      <p:sp>
        <p:nvSpPr>
          <p:cNvPr id="9" name="Tijdelijke aanduiding voor inhoud 2">
            <a:extLst>
              <a:ext uri="{FF2B5EF4-FFF2-40B4-BE49-F238E27FC236}">
                <a16:creationId xmlns:a16="http://schemas.microsoft.com/office/drawing/2014/main" id="{42AB3FC0-BF31-0C45-AEF9-36F0C98C6836}"/>
              </a:ext>
            </a:extLst>
          </p:cNvPr>
          <p:cNvSpPr>
            <a:spLocks noGrp="1"/>
          </p:cNvSpPr>
          <p:nvPr>
            <p:ph sz="half" idx="10" hasCustomPrompt="1"/>
          </p:nvPr>
        </p:nvSpPr>
        <p:spPr>
          <a:xfrm>
            <a:off x="7063200" y="2005099"/>
            <a:ext cx="3852000" cy="3762101"/>
          </a:xfrm>
          <a:prstGeom prst="rect">
            <a:avLst/>
          </a:prstGeom>
        </p:spPr>
        <p:txBody>
          <a:bodyPr anchor="ctr">
            <a:normAutofit/>
          </a:bodyPr>
          <a:lstStyle>
            <a:lvl1pPr marL="0" indent="0" algn="ctr">
              <a:buNone/>
              <a:defRPr sz="4000" b="1">
                <a:solidFill>
                  <a:srgbClr val="03A78D"/>
                </a:solidFill>
                <a:latin typeface="Cardenio Modern" panose="03000500000000000000" pitchFamily="66" charset="77"/>
                <a:cs typeface="Arial" panose="020B0604020202020204" pitchFamily="34" charset="0"/>
              </a:defRPr>
            </a:lvl1pPr>
            <a:lvl2pPr marL="457200" indent="0">
              <a:buNone/>
              <a:defRPr b="1">
                <a:solidFill>
                  <a:srgbClr val="03A78D"/>
                </a:solidFill>
                <a:latin typeface="Cardenio Modern" panose="03000500000000000000" pitchFamily="66" charset="77"/>
                <a:cs typeface="Arial" panose="020B0604020202020204" pitchFamily="34" charset="0"/>
              </a:defRPr>
            </a:lvl2pPr>
            <a:lvl3pPr marL="914400" indent="0">
              <a:buNone/>
              <a:defRPr b="1">
                <a:solidFill>
                  <a:srgbClr val="03A78D"/>
                </a:solidFill>
                <a:latin typeface="Cardenio Modern" panose="03000500000000000000" pitchFamily="66" charset="77"/>
                <a:cs typeface="Arial" panose="020B0604020202020204" pitchFamily="34" charset="0"/>
              </a:defRPr>
            </a:lvl3pPr>
            <a:lvl4pPr marL="1371600" indent="0">
              <a:buNone/>
              <a:defRPr b="1">
                <a:solidFill>
                  <a:srgbClr val="03A78D"/>
                </a:solidFill>
                <a:latin typeface="Cardenio Modern" panose="03000500000000000000" pitchFamily="66" charset="77"/>
                <a:cs typeface="Arial" panose="020B0604020202020204" pitchFamily="34" charset="0"/>
              </a:defRPr>
            </a:lvl4pPr>
            <a:lvl5pPr marL="1828800" indent="0">
              <a:buNone/>
              <a:defRPr b="1">
                <a:solidFill>
                  <a:srgbClr val="03A78D"/>
                </a:solidFill>
                <a:latin typeface="Cardenio Modern" panose="03000500000000000000" pitchFamily="66" charset="77"/>
                <a:cs typeface="Arial" panose="020B0604020202020204" pitchFamily="34" charset="0"/>
              </a:defRPr>
            </a:lvl5pPr>
          </a:lstStyle>
          <a:p>
            <a:pPr lvl="0"/>
            <a:r>
              <a:rPr lang="nl-NL" dirty="0"/>
              <a:t>Klik hier</a:t>
            </a:r>
            <a:br>
              <a:rPr lang="nl-NL" dirty="0"/>
            </a:br>
            <a:r>
              <a:rPr lang="nl-NL" dirty="0"/>
              <a:t>om de tekst van de quote aan te passen…</a:t>
            </a:r>
          </a:p>
        </p:txBody>
      </p:sp>
    </p:spTree>
    <p:extLst>
      <p:ext uri="{BB962C8B-B14F-4D97-AF65-F5344CB8AC3E}">
        <p14:creationId xmlns:p14="http://schemas.microsoft.com/office/powerpoint/2010/main" val="2758506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dia_zonder 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2790" y="2002110"/>
            <a:ext cx="9144000" cy="2556671"/>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TITEL</a:t>
            </a:r>
            <a:br>
              <a:rPr lang="nl-NL" dirty="0"/>
            </a:br>
            <a:r>
              <a:rPr lang="nl-NL" dirty="0"/>
              <a:t>VAN DEZE</a:t>
            </a:r>
            <a:br>
              <a:rPr lang="nl-NL" dirty="0"/>
            </a:br>
            <a:r>
              <a:rPr lang="nl-NL" dirty="0"/>
              <a:t>PRESENTATIE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spTree>
    <p:extLst>
      <p:ext uri="{BB962C8B-B14F-4D97-AF65-F5344CB8AC3E}">
        <p14:creationId xmlns:p14="http://schemas.microsoft.com/office/powerpoint/2010/main" val="23199262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pagina 4_quote link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5566104"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pic>
        <p:nvPicPr>
          <p:cNvPr id="5" name="Afbeelding 4" descr="Afbeelding met kabel, spiegel&#10;&#10;Automatisch gegenereerde beschrijving">
            <a:extLst>
              <a:ext uri="{FF2B5EF4-FFF2-40B4-BE49-F238E27FC236}">
                <a16:creationId xmlns:a16="http://schemas.microsoft.com/office/drawing/2014/main" id="{190A4FED-FE88-9F41-9131-05FACFEB2061}"/>
              </a:ext>
            </a:extLst>
          </p:cNvPr>
          <p:cNvPicPr>
            <a:picLocks noChangeAspect="1"/>
          </p:cNvPicPr>
          <p:nvPr userDrawn="1"/>
        </p:nvPicPr>
        <p:blipFill>
          <a:blip r:embed="rId3"/>
          <a:stretch>
            <a:fillRect/>
          </a:stretch>
        </p:blipFill>
        <p:spPr>
          <a:xfrm>
            <a:off x="947738" y="1856674"/>
            <a:ext cx="4351965" cy="4263314"/>
          </a:xfrm>
          <a:prstGeom prst="rect">
            <a:avLst/>
          </a:prstGeom>
        </p:spPr>
      </p:pic>
      <p:sp>
        <p:nvSpPr>
          <p:cNvPr id="9" name="Tijdelijke aanduiding voor inhoud 2">
            <a:extLst>
              <a:ext uri="{FF2B5EF4-FFF2-40B4-BE49-F238E27FC236}">
                <a16:creationId xmlns:a16="http://schemas.microsoft.com/office/drawing/2014/main" id="{42AB3FC0-BF31-0C45-AEF9-36F0C98C6836}"/>
              </a:ext>
            </a:extLst>
          </p:cNvPr>
          <p:cNvSpPr>
            <a:spLocks noGrp="1"/>
          </p:cNvSpPr>
          <p:nvPr>
            <p:ph sz="half" idx="10" hasCustomPrompt="1"/>
          </p:nvPr>
        </p:nvSpPr>
        <p:spPr>
          <a:xfrm>
            <a:off x="1214139" y="2005099"/>
            <a:ext cx="3852000" cy="3762101"/>
          </a:xfrm>
          <a:prstGeom prst="rect">
            <a:avLst/>
          </a:prstGeom>
        </p:spPr>
        <p:txBody>
          <a:bodyPr anchor="ctr">
            <a:normAutofit/>
          </a:bodyPr>
          <a:lstStyle>
            <a:lvl1pPr marL="0" indent="0" algn="ctr">
              <a:buNone/>
              <a:defRPr sz="4000" b="1">
                <a:solidFill>
                  <a:srgbClr val="03A78D"/>
                </a:solidFill>
                <a:latin typeface="Cardenio Modern" panose="03000500000000000000" pitchFamily="66" charset="77"/>
                <a:cs typeface="Arial" panose="020B0604020202020204" pitchFamily="34" charset="0"/>
              </a:defRPr>
            </a:lvl1pPr>
            <a:lvl2pPr marL="457200" indent="0">
              <a:buNone/>
              <a:defRPr b="1">
                <a:solidFill>
                  <a:srgbClr val="03A78D"/>
                </a:solidFill>
                <a:latin typeface="Cardenio Modern" panose="03000500000000000000" pitchFamily="66" charset="77"/>
                <a:cs typeface="Arial" panose="020B0604020202020204" pitchFamily="34" charset="0"/>
              </a:defRPr>
            </a:lvl2pPr>
            <a:lvl3pPr marL="914400" indent="0">
              <a:buNone/>
              <a:defRPr b="1">
                <a:solidFill>
                  <a:srgbClr val="03A78D"/>
                </a:solidFill>
                <a:latin typeface="Cardenio Modern" panose="03000500000000000000" pitchFamily="66" charset="77"/>
                <a:cs typeface="Arial" panose="020B0604020202020204" pitchFamily="34" charset="0"/>
              </a:defRPr>
            </a:lvl3pPr>
            <a:lvl4pPr marL="1371600" indent="0">
              <a:buNone/>
              <a:defRPr b="1">
                <a:solidFill>
                  <a:srgbClr val="03A78D"/>
                </a:solidFill>
                <a:latin typeface="Cardenio Modern" panose="03000500000000000000" pitchFamily="66" charset="77"/>
                <a:cs typeface="Arial" panose="020B0604020202020204" pitchFamily="34" charset="0"/>
              </a:defRPr>
            </a:lvl4pPr>
            <a:lvl5pPr marL="1828800" indent="0">
              <a:buNone/>
              <a:defRPr b="1">
                <a:solidFill>
                  <a:srgbClr val="03A78D"/>
                </a:solidFill>
                <a:latin typeface="Cardenio Modern" panose="03000500000000000000" pitchFamily="66" charset="77"/>
                <a:cs typeface="Arial" panose="020B0604020202020204" pitchFamily="34" charset="0"/>
              </a:defRPr>
            </a:lvl5pPr>
          </a:lstStyle>
          <a:p>
            <a:pPr lvl="0"/>
            <a:r>
              <a:rPr lang="nl-NL" dirty="0"/>
              <a:t>Klik hier</a:t>
            </a:r>
            <a:br>
              <a:rPr lang="nl-NL" dirty="0"/>
            </a:br>
            <a:r>
              <a:rPr lang="nl-NL" dirty="0"/>
              <a:t>om de tekst van de quote aan te passen…</a:t>
            </a:r>
          </a:p>
        </p:txBody>
      </p:sp>
    </p:spTree>
    <p:extLst>
      <p:ext uri="{BB962C8B-B14F-4D97-AF65-F5344CB8AC3E}">
        <p14:creationId xmlns:p14="http://schemas.microsoft.com/office/powerpoint/2010/main" val="37001583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pagina 4-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838200"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pic>
        <p:nvPicPr>
          <p:cNvPr id="5" name="Afbeelding 4" descr="Afbeelding met kabel, spiegel&#10;&#10;Automatisch gegenereerde beschrijving">
            <a:extLst>
              <a:ext uri="{FF2B5EF4-FFF2-40B4-BE49-F238E27FC236}">
                <a16:creationId xmlns:a16="http://schemas.microsoft.com/office/drawing/2014/main" id="{190A4FED-FE88-9F41-9131-05FACFEB2061}"/>
              </a:ext>
            </a:extLst>
          </p:cNvPr>
          <p:cNvPicPr>
            <a:picLocks noChangeAspect="1"/>
          </p:cNvPicPr>
          <p:nvPr userDrawn="1"/>
        </p:nvPicPr>
        <p:blipFill>
          <a:blip r:embed="rId2"/>
          <a:stretch>
            <a:fillRect/>
          </a:stretch>
        </p:blipFill>
        <p:spPr>
          <a:xfrm>
            <a:off x="6796799" y="1856674"/>
            <a:ext cx="4351965" cy="4263314"/>
          </a:xfrm>
          <a:prstGeom prst="rect">
            <a:avLst/>
          </a:prstGeom>
        </p:spPr>
      </p:pic>
      <p:sp>
        <p:nvSpPr>
          <p:cNvPr id="9" name="Tijdelijke aanduiding voor inhoud 2">
            <a:extLst>
              <a:ext uri="{FF2B5EF4-FFF2-40B4-BE49-F238E27FC236}">
                <a16:creationId xmlns:a16="http://schemas.microsoft.com/office/drawing/2014/main" id="{42AB3FC0-BF31-0C45-AEF9-36F0C98C6836}"/>
              </a:ext>
            </a:extLst>
          </p:cNvPr>
          <p:cNvSpPr>
            <a:spLocks noGrp="1"/>
          </p:cNvSpPr>
          <p:nvPr>
            <p:ph sz="half" idx="10" hasCustomPrompt="1"/>
          </p:nvPr>
        </p:nvSpPr>
        <p:spPr>
          <a:xfrm>
            <a:off x="7063200" y="2005099"/>
            <a:ext cx="3852000" cy="3762101"/>
          </a:xfrm>
          <a:prstGeom prst="rect">
            <a:avLst/>
          </a:prstGeom>
        </p:spPr>
        <p:txBody>
          <a:bodyPr anchor="ctr">
            <a:normAutofit/>
          </a:bodyPr>
          <a:lstStyle>
            <a:lvl1pPr marL="0" indent="0" algn="ctr">
              <a:buNone/>
              <a:defRPr sz="4000" b="1">
                <a:solidFill>
                  <a:srgbClr val="03A78D"/>
                </a:solidFill>
                <a:latin typeface="Cardenio Modern" panose="03000500000000000000" pitchFamily="66" charset="77"/>
                <a:cs typeface="Arial" panose="020B0604020202020204" pitchFamily="34" charset="0"/>
              </a:defRPr>
            </a:lvl1pPr>
            <a:lvl2pPr marL="457200" indent="0">
              <a:buNone/>
              <a:defRPr b="1">
                <a:solidFill>
                  <a:srgbClr val="03A78D"/>
                </a:solidFill>
                <a:latin typeface="Cardenio Modern" panose="03000500000000000000" pitchFamily="66" charset="77"/>
                <a:cs typeface="Arial" panose="020B0604020202020204" pitchFamily="34" charset="0"/>
              </a:defRPr>
            </a:lvl2pPr>
            <a:lvl3pPr marL="914400" indent="0">
              <a:buNone/>
              <a:defRPr b="1">
                <a:solidFill>
                  <a:srgbClr val="03A78D"/>
                </a:solidFill>
                <a:latin typeface="Cardenio Modern" panose="03000500000000000000" pitchFamily="66" charset="77"/>
                <a:cs typeface="Arial" panose="020B0604020202020204" pitchFamily="34" charset="0"/>
              </a:defRPr>
            </a:lvl3pPr>
            <a:lvl4pPr marL="1371600" indent="0">
              <a:buNone/>
              <a:defRPr b="1">
                <a:solidFill>
                  <a:srgbClr val="03A78D"/>
                </a:solidFill>
                <a:latin typeface="Cardenio Modern" panose="03000500000000000000" pitchFamily="66" charset="77"/>
                <a:cs typeface="Arial" panose="020B0604020202020204" pitchFamily="34" charset="0"/>
              </a:defRPr>
            </a:lvl4pPr>
            <a:lvl5pPr marL="1828800" indent="0">
              <a:buNone/>
              <a:defRPr b="1">
                <a:solidFill>
                  <a:srgbClr val="03A78D"/>
                </a:solidFill>
                <a:latin typeface="Cardenio Modern" panose="03000500000000000000" pitchFamily="66" charset="77"/>
                <a:cs typeface="Arial" panose="020B0604020202020204" pitchFamily="34" charset="0"/>
              </a:defRPr>
            </a:lvl5pPr>
          </a:lstStyle>
          <a:p>
            <a:pPr lvl="0"/>
            <a:r>
              <a:rPr lang="nl-NL" dirty="0"/>
              <a:t>Klik hier</a:t>
            </a:r>
            <a:br>
              <a:rPr lang="nl-NL" dirty="0"/>
            </a:br>
            <a:r>
              <a:rPr lang="nl-NL" dirty="0"/>
              <a:t>om de tekst van de quote aan te passen…</a:t>
            </a:r>
          </a:p>
        </p:txBody>
      </p:sp>
    </p:spTree>
    <p:extLst>
      <p:ext uri="{BB962C8B-B14F-4D97-AF65-F5344CB8AC3E}">
        <p14:creationId xmlns:p14="http://schemas.microsoft.com/office/powerpoint/2010/main" val="13055036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pagina 4-z.logo_quote links">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p:nvPr>
        </p:nvSpPr>
        <p:spPr>
          <a:xfrm>
            <a:off x="5566295" y="2024400"/>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pic>
        <p:nvPicPr>
          <p:cNvPr id="5" name="Afbeelding 4" descr="Afbeelding met kabel, spiegel&#10;&#10;Automatisch gegenereerde beschrijving">
            <a:extLst>
              <a:ext uri="{FF2B5EF4-FFF2-40B4-BE49-F238E27FC236}">
                <a16:creationId xmlns:a16="http://schemas.microsoft.com/office/drawing/2014/main" id="{190A4FED-FE88-9F41-9131-05FACFEB2061}"/>
              </a:ext>
            </a:extLst>
          </p:cNvPr>
          <p:cNvPicPr>
            <a:picLocks noChangeAspect="1"/>
          </p:cNvPicPr>
          <p:nvPr userDrawn="1"/>
        </p:nvPicPr>
        <p:blipFill>
          <a:blip r:embed="rId2"/>
          <a:stretch>
            <a:fillRect/>
          </a:stretch>
        </p:blipFill>
        <p:spPr>
          <a:xfrm>
            <a:off x="947738" y="1856674"/>
            <a:ext cx="4351965" cy="4263314"/>
          </a:xfrm>
          <a:prstGeom prst="rect">
            <a:avLst/>
          </a:prstGeom>
        </p:spPr>
      </p:pic>
      <p:sp>
        <p:nvSpPr>
          <p:cNvPr id="9" name="Tijdelijke aanduiding voor inhoud 2">
            <a:extLst>
              <a:ext uri="{FF2B5EF4-FFF2-40B4-BE49-F238E27FC236}">
                <a16:creationId xmlns:a16="http://schemas.microsoft.com/office/drawing/2014/main" id="{42AB3FC0-BF31-0C45-AEF9-36F0C98C6836}"/>
              </a:ext>
            </a:extLst>
          </p:cNvPr>
          <p:cNvSpPr>
            <a:spLocks noGrp="1"/>
          </p:cNvSpPr>
          <p:nvPr>
            <p:ph sz="half" idx="10" hasCustomPrompt="1"/>
          </p:nvPr>
        </p:nvSpPr>
        <p:spPr>
          <a:xfrm>
            <a:off x="1214139" y="2005099"/>
            <a:ext cx="3852000" cy="3762101"/>
          </a:xfrm>
          <a:prstGeom prst="rect">
            <a:avLst/>
          </a:prstGeom>
        </p:spPr>
        <p:txBody>
          <a:bodyPr anchor="ctr">
            <a:normAutofit/>
          </a:bodyPr>
          <a:lstStyle>
            <a:lvl1pPr marL="0" indent="0" algn="ctr">
              <a:buNone/>
              <a:defRPr sz="4000" b="1">
                <a:solidFill>
                  <a:srgbClr val="03A78D"/>
                </a:solidFill>
                <a:latin typeface="Cardenio Modern" panose="03000500000000000000" pitchFamily="66" charset="77"/>
                <a:cs typeface="Arial" panose="020B0604020202020204" pitchFamily="34" charset="0"/>
              </a:defRPr>
            </a:lvl1pPr>
            <a:lvl2pPr marL="457200" indent="0">
              <a:buNone/>
              <a:defRPr b="1">
                <a:solidFill>
                  <a:srgbClr val="03A78D"/>
                </a:solidFill>
                <a:latin typeface="Cardenio Modern" panose="03000500000000000000" pitchFamily="66" charset="77"/>
                <a:cs typeface="Arial" panose="020B0604020202020204" pitchFamily="34" charset="0"/>
              </a:defRPr>
            </a:lvl2pPr>
            <a:lvl3pPr marL="914400" indent="0">
              <a:buNone/>
              <a:defRPr b="1">
                <a:solidFill>
                  <a:srgbClr val="03A78D"/>
                </a:solidFill>
                <a:latin typeface="Cardenio Modern" panose="03000500000000000000" pitchFamily="66" charset="77"/>
                <a:cs typeface="Arial" panose="020B0604020202020204" pitchFamily="34" charset="0"/>
              </a:defRPr>
            </a:lvl3pPr>
            <a:lvl4pPr marL="1371600" indent="0">
              <a:buNone/>
              <a:defRPr b="1">
                <a:solidFill>
                  <a:srgbClr val="03A78D"/>
                </a:solidFill>
                <a:latin typeface="Cardenio Modern" panose="03000500000000000000" pitchFamily="66" charset="77"/>
                <a:cs typeface="Arial" panose="020B0604020202020204" pitchFamily="34" charset="0"/>
              </a:defRPr>
            </a:lvl4pPr>
            <a:lvl5pPr marL="1828800" indent="0">
              <a:buNone/>
              <a:defRPr b="1">
                <a:solidFill>
                  <a:srgbClr val="03A78D"/>
                </a:solidFill>
                <a:latin typeface="Cardenio Modern" panose="03000500000000000000" pitchFamily="66" charset="77"/>
                <a:cs typeface="Arial" panose="020B0604020202020204" pitchFamily="34" charset="0"/>
              </a:defRPr>
            </a:lvl5pPr>
          </a:lstStyle>
          <a:p>
            <a:pPr lvl="0"/>
            <a:r>
              <a:rPr lang="nl-NL" dirty="0"/>
              <a:t>Klik hier</a:t>
            </a:r>
            <a:br>
              <a:rPr lang="nl-NL" dirty="0"/>
            </a:br>
            <a:r>
              <a:rPr lang="nl-NL" dirty="0"/>
              <a:t>om de tekst van de quote aan te passen…</a:t>
            </a:r>
          </a:p>
        </p:txBody>
      </p:sp>
    </p:spTree>
    <p:extLst>
      <p:ext uri="{BB962C8B-B14F-4D97-AF65-F5344CB8AC3E}">
        <p14:creationId xmlns:p14="http://schemas.microsoft.com/office/powerpoint/2010/main" val="9579994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pagina 5">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hasCustomPrompt="1"/>
          </p:nvPr>
        </p:nvSpPr>
        <p:spPr>
          <a:xfrm>
            <a:off x="838199" y="2024400"/>
            <a:ext cx="7213375" cy="4351338"/>
          </a:xfrm>
          <a:prstGeom prst="rect">
            <a:avLst/>
          </a:prstGeom>
        </p:spPr>
        <p:txBody>
          <a:bodyPr/>
          <a:lstStyle>
            <a:lvl1pPr marL="0" marR="0" indent="0" algn="l" defTabSz="914400" rtl="0" eaLnBrk="1" fontAlgn="auto" latinLnBrk="0" hangingPunct="1">
              <a:lnSpc>
                <a:spcPct val="90000"/>
              </a:lnSpc>
              <a:spcBef>
                <a:spcPts val="1000"/>
              </a:spcBef>
              <a:spcAft>
                <a:spcPts val="0"/>
              </a:spcAft>
              <a:buClr>
                <a:srgbClr val="03A78D"/>
              </a:buClr>
              <a:buSzTx/>
              <a:buFontTx/>
              <a:buNone/>
              <a:tabLst/>
              <a:defRPr/>
            </a:lvl1pPr>
          </a:lstStyle>
          <a:p>
            <a:pPr lvl="0"/>
            <a:r>
              <a:rPr lang="nl-NL" dirty="0"/>
              <a:t>Klikken om een tekst toe te voegen</a:t>
            </a:r>
          </a:p>
        </p:txBody>
      </p:sp>
      <p:pic>
        <p:nvPicPr>
          <p:cNvPr id="10" name="Afbeelding 9" descr="Afbeelding met tekening&#10;&#10;Automatisch gegenereerde beschrijving">
            <a:extLst>
              <a:ext uri="{FF2B5EF4-FFF2-40B4-BE49-F238E27FC236}">
                <a16:creationId xmlns:a16="http://schemas.microsoft.com/office/drawing/2014/main" id="{78AAD460-4DBB-9240-A2F2-B6B0329BE4E1}"/>
              </a:ext>
            </a:extLst>
          </p:cNvPr>
          <p:cNvPicPr>
            <a:picLocks noChangeAspect="1"/>
          </p:cNvPicPr>
          <p:nvPr userDrawn="1"/>
        </p:nvPicPr>
        <p:blipFill>
          <a:blip r:embed="rId2"/>
          <a:stretch>
            <a:fillRect/>
          </a:stretch>
        </p:blipFill>
        <p:spPr>
          <a:xfrm>
            <a:off x="10373096" y="598899"/>
            <a:ext cx="1112901" cy="1282164"/>
          </a:xfrm>
          <a:prstGeom prst="rect">
            <a:avLst/>
          </a:prstGeom>
        </p:spPr>
      </p:pic>
      <p:sp>
        <p:nvSpPr>
          <p:cNvPr id="15" name="Tijdelijke aanduiding voor afbeelding 14">
            <a:extLst>
              <a:ext uri="{FF2B5EF4-FFF2-40B4-BE49-F238E27FC236}">
                <a16:creationId xmlns:a16="http://schemas.microsoft.com/office/drawing/2014/main" id="{6080A32B-699B-654D-86D4-99260E819482}"/>
              </a:ext>
            </a:extLst>
          </p:cNvPr>
          <p:cNvSpPr>
            <a:spLocks noGrp="1"/>
          </p:cNvSpPr>
          <p:nvPr>
            <p:ph type="pic" sz="quarter" idx="11"/>
          </p:nvPr>
        </p:nvSpPr>
        <p:spPr>
          <a:xfrm>
            <a:off x="8533472" y="2097087"/>
            <a:ext cx="2952525" cy="2952525"/>
          </a:xfrm>
          <a:prstGeom prst="rect">
            <a:avLst/>
          </a:prstGeom>
        </p:spPr>
        <p:txBody>
          <a:bodyPr/>
          <a:lstStyle/>
          <a:p>
            <a:r>
              <a:rPr lang="nl-NL" smtClean="0"/>
              <a:t>Klik op het pictogram als u een afbeelding wilt toevoegen</a:t>
            </a:r>
            <a:endParaRPr lang="nl-NL"/>
          </a:p>
        </p:txBody>
      </p:sp>
    </p:spTree>
    <p:extLst>
      <p:ext uri="{BB962C8B-B14F-4D97-AF65-F5344CB8AC3E}">
        <p14:creationId xmlns:p14="http://schemas.microsoft.com/office/powerpoint/2010/main" val="36649788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pagina 6">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399C86-2BA2-7E46-A6CC-C7ACCB411E0E}"/>
              </a:ext>
            </a:extLst>
          </p:cNvPr>
          <p:cNvSpPr>
            <a:spLocks noGrp="1"/>
          </p:cNvSpPr>
          <p:nvPr>
            <p:ph type="title" hasCustomPrompt="1"/>
          </p:nvPr>
        </p:nvSpPr>
        <p:spPr>
          <a:xfrm>
            <a:off x="838200" y="720792"/>
            <a:ext cx="10515600" cy="724204"/>
          </a:xfrm>
        </p:spPr>
        <p:txBody>
          <a:bodyPr anchor="t"/>
          <a:lstStyle>
            <a:lvl1pPr>
              <a:defRPr b="1">
                <a:solidFill>
                  <a:srgbClr val="03A78D"/>
                </a:solidFill>
              </a:defRPr>
            </a:lvl1pPr>
          </a:lstStyle>
          <a:p>
            <a:r>
              <a:rPr lang="nl-NL" dirty="0"/>
              <a:t>TITEL VAN DEZE PAGINA</a:t>
            </a:r>
          </a:p>
        </p:txBody>
      </p:sp>
      <p:sp>
        <p:nvSpPr>
          <p:cNvPr id="3" name="Tijdelijke aanduiding voor inhoud 2">
            <a:extLst>
              <a:ext uri="{FF2B5EF4-FFF2-40B4-BE49-F238E27FC236}">
                <a16:creationId xmlns:a16="http://schemas.microsoft.com/office/drawing/2014/main" id="{CB50AF2D-CA51-8849-8EA6-172A9FB9F772}"/>
              </a:ext>
            </a:extLst>
          </p:cNvPr>
          <p:cNvSpPr>
            <a:spLocks noGrp="1"/>
          </p:cNvSpPr>
          <p:nvPr>
            <p:ph idx="1" hasCustomPrompt="1"/>
          </p:nvPr>
        </p:nvSpPr>
        <p:spPr>
          <a:xfrm>
            <a:off x="838200" y="2024400"/>
            <a:ext cx="7528965" cy="4351338"/>
          </a:xfrm>
          <a:prstGeom prst="rect">
            <a:avLst/>
          </a:prstGeom>
        </p:spPr>
        <p:txBody>
          <a:bodyPr/>
          <a:lstStyle>
            <a:lvl1pPr marL="228600" marR="0" indent="-228600" algn="l" defTabSz="914400" rtl="0" eaLnBrk="1" fontAlgn="auto" latinLnBrk="0" hangingPunct="1">
              <a:lnSpc>
                <a:spcPct val="90000"/>
              </a:lnSpc>
              <a:spcBef>
                <a:spcPts val="1000"/>
              </a:spcBef>
              <a:spcAft>
                <a:spcPts val="0"/>
              </a:spcAft>
              <a:buClr>
                <a:srgbClr val="03A78D"/>
              </a:buClr>
              <a:buSzTx/>
              <a:buFont typeface="Arial" panose="020B0604020202020204" pitchFamily="34" charset="0"/>
              <a:buChar char="•"/>
              <a:tabLst/>
              <a:defRPr/>
            </a:lvl1pPr>
          </a:lstStyle>
          <a:p>
            <a:pPr lvl="0"/>
            <a:r>
              <a:rPr lang="nl-NL" dirty="0"/>
              <a:t>Klikken om een hoofdstuk toe te voegen</a:t>
            </a:r>
          </a:p>
          <a:p>
            <a:pPr lvl="0"/>
            <a:endParaRPr lang="nl-NL" dirty="0"/>
          </a:p>
          <a:p>
            <a:pPr lvl="0"/>
            <a:endParaRPr lang="nl-NL" dirty="0"/>
          </a:p>
        </p:txBody>
      </p:sp>
      <p:pic>
        <p:nvPicPr>
          <p:cNvPr id="10" name="Afbeelding 9" descr="Afbeelding met tekening&#10;&#10;Automatisch gegenereerde beschrijving">
            <a:extLst>
              <a:ext uri="{FF2B5EF4-FFF2-40B4-BE49-F238E27FC236}">
                <a16:creationId xmlns:a16="http://schemas.microsoft.com/office/drawing/2014/main" id="{78AAD460-4DBB-9240-A2F2-B6B0329BE4E1}"/>
              </a:ext>
            </a:extLst>
          </p:cNvPr>
          <p:cNvPicPr>
            <a:picLocks noChangeAspect="1"/>
          </p:cNvPicPr>
          <p:nvPr userDrawn="1"/>
        </p:nvPicPr>
        <p:blipFill>
          <a:blip r:embed="rId2"/>
          <a:stretch>
            <a:fillRect/>
          </a:stretch>
        </p:blipFill>
        <p:spPr>
          <a:xfrm>
            <a:off x="10373096" y="598899"/>
            <a:ext cx="1112901" cy="1282164"/>
          </a:xfrm>
          <a:prstGeom prst="rect">
            <a:avLst/>
          </a:prstGeom>
        </p:spPr>
      </p:pic>
      <p:sp>
        <p:nvSpPr>
          <p:cNvPr id="7" name="Tijdelijke aanduiding voor afbeelding 6">
            <a:extLst>
              <a:ext uri="{FF2B5EF4-FFF2-40B4-BE49-F238E27FC236}">
                <a16:creationId xmlns:a16="http://schemas.microsoft.com/office/drawing/2014/main" id="{7A2361DE-0582-854E-A23F-68DE3F4F1FEF}"/>
              </a:ext>
            </a:extLst>
          </p:cNvPr>
          <p:cNvSpPr>
            <a:spLocks noGrp="1"/>
          </p:cNvSpPr>
          <p:nvPr>
            <p:ph type="pic" sz="quarter" idx="10"/>
          </p:nvPr>
        </p:nvSpPr>
        <p:spPr>
          <a:xfrm>
            <a:off x="10153651" y="2097088"/>
            <a:ext cx="1331912" cy="1331912"/>
          </a:xfrm>
          <a:prstGeom prst="rect">
            <a:avLst/>
          </a:prstGeom>
        </p:spPr>
        <p:txBody>
          <a:bodyPr/>
          <a:lstStyle>
            <a:lvl1pPr>
              <a:defRPr sz="1000"/>
            </a:lvl1pPr>
          </a:lstStyle>
          <a:p>
            <a:r>
              <a:rPr lang="nl-NL" smtClean="0"/>
              <a:t>Klik op het pictogram als u een afbeelding wilt toevoegen</a:t>
            </a:r>
            <a:endParaRPr lang="nl-NL" dirty="0"/>
          </a:p>
        </p:txBody>
      </p:sp>
      <p:sp>
        <p:nvSpPr>
          <p:cNvPr id="20" name="Tijdelijke aanduiding voor afbeelding 6">
            <a:extLst>
              <a:ext uri="{FF2B5EF4-FFF2-40B4-BE49-F238E27FC236}">
                <a16:creationId xmlns:a16="http://schemas.microsoft.com/office/drawing/2014/main" id="{C266A8C7-13DC-4848-B9DA-7A2A842A1686}"/>
              </a:ext>
            </a:extLst>
          </p:cNvPr>
          <p:cNvSpPr>
            <a:spLocks noGrp="1"/>
          </p:cNvSpPr>
          <p:nvPr>
            <p:ph type="pic" sz="quarter" idx="11"/>
          </p:nvPr>
        </p:nvSpPr>
        <p:spPr>
          <a:xfrm>
            <a:off x="8668612" y="2097088"/>
            <a:ext cx="1331912" cy="1331912"/>
          </a:xfrm>
          <a:prstGeom prst="rect">
            <a:avLst/>
          </a:prstGeom>
        </p:spPr>
        <p:txBody>
          <a:bodyPr/>
          <a:lstStyle>
            <a:lvl1pPr>
              <a:defRPr sz="1000"/>
            </a:lvl1pPr>
          </a:lstStyle>
          <a:p>
            <a:r>
              <a:rPr lang="nl-NL" smtClean="0"/>
              <a:t>Klik op het pictogram als u een afbeelding wilt toevoegen</a:t>
            </a:r>
            <a:endParaRPr lang="nl-NL" dirty="0"/>
          </a:p>
        </p:txBody>
      </p:sp>
      <p:sp>
        <p:nvSpPr>
          <p:cNvPr id="21" name="Tijdelijke aanduiding voor afbeelding 6">
            <a:extLst>
              <a:ext uri="{FF2B5EF4-FFF2-40B4-BE49-F238E27FC236}">
                <a16:creationId xmlns:a16="http://schemas.microsoft.com/office/drawing/2014/main" id="{0D582A28-9316-4E4A-9D19-84226F06D447}"/>
              </a:ext>
            </a:extLst>
          </p:cNvPr>
          <p:cNvSpPr>
            <a:spLocks noGrp="1"/>
          </p:cNvSpPr>
          <p:nvPr>
            <p:ph type="pic" sz="quarter" idx="12"/>
          </p:nvPr>
        </p:nvSpPr>
        <p:spPr>
          <a:xfrm>
            <a:off x="10153651" y="3568377"/>
            <a:ext cx="1331912" cy="1331912"/>
          </a:xfrm>
          <a:prstGeom prst="rect">
            <a:avLst/>
          </a:prstGeom>
        </p:spPr>
        <p:txBody>
          <a:bodyPr/>
          <a:lstStyle>
            <a:lvl1pPr>
              <a:defRPr sz="1000"/>
            </a:lvl1pPr>
          </a:lstStyle>
          <a:p>
            <a:r>
              <a:rPr lang="nl-NL" smtClean="0"/>
              <a:t>Klik op het pictogram als u een afbeelding wilt toevoegen</a:t>
            </a:r>
            <a:endParaRPr lang="nl-NL" dirty="0"/>
          </a:p>
        </p:txBody>
      </p:sp>
      <p:sp>
        <p:nvSpPr>
          <p:cNvPr id="22" name="Tijdelijke aanduiding voor afbeelding 6">
            <a:extLst>
              <a:ext uri="{FF2B5EF4-FFF2-40B4-BE49-F238E27FC236}">
                <a16:creationId xmlns:a16="http://schemas.microsoft.com/office/drawing/2014/main" id="{994BC7C1-B4BF-D043-8893-BD696EC47D54}"/>
              </a:ext>
            </a:extLst>
          </p:cNvPr>
          <p:cNvSpPr>
            <a:spLocks noGrp="1"/>
          </p:cNvSpPr>
          <p:nvPr>
            <p:ph type="pic" sz="quarter" idx="13"/>
          </p:nvPr>
        </p:nvSpPr>
        <p:spPr>
          <a:xfrm>
            <a:off x="8668612" y="3568377"/>
            <a:ext cx="1331912" cy="1331912"/>
          </a:xfrm>
          <a:prstGeom prst="rect">
            <a:avLst/>
          </a:prstGeom>
        </p:spPr>
        <p:txBody>
          <a:bodyPr/>
          <a:lstStyle>
            <a:lvl1pPr>
              <a:defRPr sz="1000"/>
            </a:lvl1pPr>
          </a:lstStyle>
          <a:p>
            <a:r>
              <a:rPr lang="nl-NL" smtClean="0"/>
              <a:t>Klik op het pictogram als u een afbeelding wilt toevoegen</a:t>
            </a:r>
            <a:endParaRPr lang="nl-NL" dirty="0"/>
          </a:p>
        </p:txBody>
      </p:sp>
      <p:sp>
        <p:nvSpPr>
          <p:cNvPr id="23" name="Tijdelijke aanduiding voor afbeelding 6">
            <a:extLst>
              <a:ext uri="{FF2B5EF4-FFF2-40B4-BE49-F238E27FC236}">
                <a16:creationId xmlns:a16="http://schemas.microsoft.com/office/drawing/2014/main" id="{3573C7DC-377C-9D47-BF0B-24AAAA78E396}"/>
              </a:ext>
            </a:extLst>
          </p:cNvPr>
          <p:cNvSpPr>
            <a:spLocks noGrp="1"/>
          </p:cNvSpPr>
          <p:nvPr>
            <p:ph type="pic" sz="quarter" idx="14"/>
          </p:nvPr>
        </p:nvSpPr>
        <p:spPr>
          <a:xfrm>
            <a:off x="10153651" y="5046544"/>
            <a:ext cx="1331912" cy="1331912"/>
          </a:xfrm>
          <a:prstGeom prst="rect">
            <a:avLst/>
          </a:prstGeom>
        </p:spPr>
        <p:txBody>
          <a:bodyPr/>
          <a:lstStyle>
            <a:lvl1pPr>
              <a:defRPr sz="1000"/>
            </a:lvl1pPr>
          </a:lstStyle>
          <a:p>
            <a:r>
              <a:rPr lang="nl-NL" smtClean="0"/>
              <a:t>Klik op het pictogram als u een afbeelding wilt toevoegen</a:t>
            </a:r>
            <a:endParaRPr lang="nl-NL" dirty="0"/>
          </a:p>
        </p:txBody>
      </p:sp>
      <p:sp>
        <p:nvSpPr>
          <p:cNvPr id="24" name="Tijdelijke aanduiding voor afbeelding 6">
            <a:extLst>
              <a:ext uri="{FF2B5EF4-FFF2-40B4-BE49-F238E27FC236}">
                <a16:creationId xmlns:a16="http://schemas.microsoft.com/office/drawing/2014/main" id="{A0FF0CC3-338B-8C4B-B8FF-CBA2E4E97DDF}"/>
              </a:ext>
            </a:extLst>
          </p:cNvPr>
          <p:cNvSpPr>
            <a:spLocks noGrp="1"/>
          </p:cNvSpPr>
          <p:nvPr>
            <p:ph type="pic" sz="quarter" idx="15"/>
          </p:nvPr>
        </p:nvSpPr>
        <p:spPr>
          <a:xfrm>
            <a:off x="8668612" y="5046544"/>
            <a:ext cx="1331912" cy="1331912"/>
          </a:xfrm>
          <a:prstGeom prst="rect">
            <a:avLst/>
          </a:prstGeom>
        </p:spPr>
        <p:txBody>
          <a:bodyPr/>
          <a:lstStyle>
            <a:lvl1pPr>
              <a:defRPr sz="1000"/>
            </a:lvl1pPr>
          </a:lstStyle>
          <a:p>
            <a:r>
              <a:rPr lang="nl-NL" smtClean="0"/>
              <a:t>Klik op het pictogram als u een afbeelding wilt toevoegen</a:t>
            </a:r>
            <a:endParaRPr lang="nl-NL" dirty="0"/>
          </a:p>
        </p:txBody>
      </p:sp>
    </p:spTree>
    <p:extLst>
      <p:ext uri="{BB962C8B-B14F-4D97-AF65-F5344CB8AC3E}">
        <p14:creationId xmlns:p14="http://schemas.microsoft.com/office/powerpoint/2010/main" val="16917045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Visual 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VISUAL</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hasCustomPrompt="1"/>
          </p:nvPr>
        </p:nvSpPr>
        <p:spPr>
          <a:xfrm>
            <a:off x="852600" y="6184350"/>
            <a:ext cx="5181600" cy="308400"/>
          </a:xfrm>
          <a:prstGeom prst="rect">
            <a:avLst/>
          </a:prstGeom>
        </p:spPr>
        <p:txBody>
          <a:bodyPr/>
          <a:lstStyle>
            <a:lvl1pPr marL="0" indent="0">
              <a:buNone/>
              <a:defRPr sz="1400">
                <a:solidFill>
                  <a:schemeClr val="bg1">
                    <a:lumMod val="65000"/>
                  </a:schemeClr>
                </a:solidFill>
                <a:latin typeface="Arial" panose="020B0604020202020204" pitchFamily="34" charset="0"/>
                <a:cs typeface="Arial" panose="020B0604020202020204" pitchFamily="34" charset="0"/>
              </a:defRPr>
            </a:lvl1pPr>
            <a:lvl2pPr marL="457200" indent="0">
              <a:buNone/>
              <a:defRPr sz="1400">
                <a:solidFill>
                  <a:schemeClr val="bg1">
                    <a:lumMod val="65000"/>
                  </a:schemeClr>
                </a:solidFill>
                <a:latin typeface="Arial" panose="020B0604020202020204" pitchFamily="34" charset="0"/>
                <a:cs typeface="Arial" panose="020B0604020202020204" pitchFamily="34" charset="0"/>
              </a:defRPr>
            </a:lvl2pPr>
            <a:lvl3pPr marL="914400" indent="0">
              <a:buNone/>
              <a:defRPr sz="1400">
                <a:solidFill>
                  <a:schemeClr val="bg1">
                    <a:lumMod val="65000"/>
                  </a:schemeClr>
                </a:solidFill>
                <a:latin typeface="Arial" panose="020B0604020202020204" pitchFamily="34" charset="0"/>
                <a:cs typeface="Arial" panose="020B0604020202020204" pitchFamily="34" charset="0"/>
              </a:defRPr>
            </a:lvl3pPr>
            <a:lvl4pPr marL="1371600" indent="0">
              <a:buNone/>
              <a:defRPr sz="1400">
                <a:solidFill>
                  <a:schemeClr val="bg1">
                    <a:lumMod val="65000"/>
                  </a:schemeClr>
                </a:solidFill>
                <a:latin typeface="Arial" panose="020B0604020202020204" pitchFamily="34" charset="0"/>
                <a:cs typeface="Arial" panose="020B0604020202020204" pitchFamily="34" charset="0"/>
              </a:defRPr>
            </a:lvl4pPr>
            <a:lvl5pPr marL="1828800" indent="0">
              <a:buNone/>
              <a:defRPr sz="1400">
                <a:solidFill>
                  <a:schemeClr val="bg1">
                    <a:lumMod val="65000"/>
                  </a:schemeClr>
                </a:solidFill>
                <a:latin typeface="Arial" panose="020B0604020202020204" pitchFamily="34" charset="0"/>
                <a:cs typeface="Arial" panose="020B0604020202020204" pitchFamily="34" charset="0"/>
              </a:defRPr>
            </a:lvl5pPr>
          </a:lstStyle>
          <a:p>
            <a:pPr lvl="0"/>
            <a:r>
              <a:rPr lang="nl-NL" dirty="0"/>
              <a:t>Plaats hier het bijschrift</a:t>
            </a:r>
          </a:p>
        </p:txBody>
      </p:sp>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spTree>
    <p:extLst>
      <p:ext uri="{BB962C8B-B14F-4D97-AF65-F5344CB8AC3E}">
        <p14:creationId xmlns:p14="http://schemas.microsoft.com/office/powerpoint/2010/main" val="18438784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Visual pagina 1-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VISUAL</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hasCustomPrompt="1"/>
          </p:nvPr>
        </p:nvSpPr>
        <p:spPr>
          <a:xfrm>
            <a:off x="852600" y="6184350"/>
            <a:ext cx="5181600" cy="308400"/>
          </a:xfrm>
          <a:prstGeom prst="rect">
            <a:avLst/>
          </a:prstGeom>
        </p:spPr>
        <p:txBody>
          <a:bodyPr/>
          <a:lstStyle>
            <a:lvl1pPr marL="0" indent="0">
              <a:buNone/>
              <a:defRPr sz="1400">
                <a:solidFill>
                  <a:schemeClr val="bg1">
                    <a:lumMod val="65000"/>
                  </a:schemeClr>
                </a:solidFill>
                <a:latin typeface="Arial" panose="020B0604020202020204" pitchFamily="34" charset="0"/>
                <a:cs typeface="Arial" panose="020B0604020202020204" pitchFamily="34" charset="0"/>
              </a:defRPr>
            </a:lvl1pPr>
            <a:lvl2pPr marL="457200" indent="0">
              <a:buNone/>
              <a:defRPr sz="1400">
                <a:solidFill>
                  <a:schemeClr val="bg1">
                    <a:lumMod val="65000"/>
                  </a:schemeClr>
                </a:solidFill>
                <a:latin typeface="Arial" panose="020B0604020202020204" pitchFamily="34" charset="0"/>
                <a:cs typeface="Arial" panose="020B0604020202020204" pitchFamily="34" charset="0"/>
              </a:defRPr>
            </a:lvl2pPr>
            <a:lvl3pPr marL="914400" indent="0">
              <a:buNone/>
              <a:defRPr sz="1400">
                <a:solidFill>
                  <a:schemeClr val="bg1">
                    <a:lumMod val="65000"/>
                  </a:schemeClr>
                </a:solidFill>
                <a:latin typeface="Arial" panose="020B0604020202020204" pitchFamily="34" charset="0"/>
                <a:cs typeface="Arial" panose="020B0604020202020204" pitchFamily="34" charset="0"/>
              </a:defRPr>
            </a:lvl3pPr>
            <a:lvl4pPr marL="1371600" indent="0">
              <a:buNone/>
              <a:defRPr sz="1400">
                <a:solidFill>
                  <a:schemeClr val="bg1">
                    <a:lumMod val="65000"/>
                  </a:schemeClr>
                </a:solidFill>
                <a:latin typeface="Arial" panose="020B0604020202020204" pitchFamily="34" charset="0"/>
                <a:cs typeface="Arial" panose="020B0604020202020204" pitchFamily="34" charset="0"/>
              </a:defRPr>
            </a:lvl4pPr>
            <a:lvl5pPr marL="1828800" indent="0">
              <a:buNone/>
              <a:defRPr sz="1400">
                <a:solidFill>
                  <a:schemeClr val="bg1">
                    <a:lumMod val="65000"/>
                  </a:schemeClr>
                </a:solidFill>
                <a:latin typeface="Arial" panose="020B0604020202020204" pitchFamily="34" charset="0"/>
                <a:cs typeface="Arial" panose="020B0604020202020204" pitchFamily="34" charset="0"/>
              </a:defRPr>
            </a:lvl5pPr>
          </a:lstStyle>
          <a:p>
            <a:pPr lvl="0"/>
            <a:r>
              <a:rPr lang="nl-NL" dirty="0"/>
              <a:t>Plaats hier het bijschrift</a:t>
            </a:r>
          </a:p>
        </p:txBody>
      </p:sp>
    </p:spTree>
    <p:extLst>
      <p:ext uri="{BB962C8B-B14F-4D97-AF65-F5344CB8AC3E}">
        <p14:creationId xmlns:p14="http://schemas.microsoft.com/office/powerpoint/2010/main" val="5449859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Video pagina 1-z.logo">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F37A1-D67D-874E-8C4D-AF59E1758F07}"/>
              </a:ext>
            </a:extLst>
          </p:cNvPr>
          <p:cNvSpPr>
            <a:spLocks noGrp="1"/>
          </p:cNvSpPr>
          <p:nvPr>
            <p:ph type="title" hasCustomPrompt="1"/>
          </p:nvPr>
        </p:nvSpPr>
        <p:spPr>
          <a:xfrm>
            <a:off x="838200" y="722935"/>
            <a:ext cx="10515600" cy="923303"/>
          </a:xfrm>
        </p:spPr>
        <p:txBody>
          <a:bodyPr anchor="t"/>
          <a:lstStyle>
            <a:lvl1pPr>
              <a:defRPr b="1">
                <a:solidFill>
                  <a:srgbClr val="03A78D"/>
                </a:solidFill>
              </a:defRPr>
            </a:lvl1pPr>
          </a:lstStyle>
          <a:p>
            <a:r>
              <a:rPr lang="nl-NL" dirty="0"/>
              <a:t>TITEL VAN VIDEO</a:t>
            </a:r>
          </a:p>
        </p:txBody>
      </p:sp>
      <p:sp>
        <p:nvSpPr>
          <p:cNvPr id="3" name="Tijdelijke aanduiding voor inhoud 2">
            <a:extLst>
              <a:ext uri="{FF2B5EF4-FFF2-40B4-BE49-F238E27FC236}">
                <a16:creationId xmlns:a16="http://schemas.microsoft.com/office/drawing/2014/main" id="{CACEE2BD-EBDE-164C-8E02-CC9975A9C508}"/>
              </a:ext>
            </a:extLst>
          </p:cNvPr>
          <p:cNvSpPr>
            <a:spLocks noGrp="1"/>
          </p:cNvSpPr>
          <p:nvPr>
            <p:ph sz="half" idx="1" hasCustomPrompt="1"/>
          </p:nvPr>
        </p:nvSpPr>
        <p:spPr>
          <a:xfrm>
            <a:off x="852600" y="6184350"/>
            <a:ext cx="5181600" cy="308400"/>
          </a:xfrm>
          <a:prstGeom prst="rect">
            <a:avLst/>
          </a:prstGeom>
        </p:spPr>
        <p:txBody>
          <a:bodyPr/>
          <a:lstStyle>
            <a:lvl1pPr marL="0" indent="0">
              <a:buNone/>
              <a:defRPr sz="1400">
                <a:solidFill>
                  <a:schemeClr val="bg1">
                    <a:lumMod val="65000"/>
                  </a:schemeClr>
                </a:solidFill>
                <a:latin typeface="Arial" panose="020B0604020202020204" pitchFamily="34" charset="0"/>
                <a:cs typeface="Arial" panose="020B0604020202020204" pitchFamily="34" charset="0"/>
              </a:defRPr>
            </a:lvl1pPr>
            <a:lvl2pPr marL="457200" indent="0">
              <a:buNone/>
              <a:defRPr sz="1400">
                <a:solidFill>
                  <a:schemeClr val="bg1">
                    <a:lumMod val="65000"/>
                  </a:schemeClr>
                </a:solidFill>
                <a:latin typeface="Arial" panose="020B0604020202020204" pitchFamily="34" charset="0"/>
                <a:cs typeface="Arial" panose="020B0604020202020204" pitchFamily="34" charset="0"/>
              </a:defRPr>
            </a:lvl2pPr>
            <a:lvl3pPr marL="914400" indent="0">
              <a:buNone/>
              <a:defRPr sz="1400">
                <a:solidFill>
                  <a:schemeClr val="bg1">
                    <a:lumMod val="65000"/>
                  </a:schemeClr>
                </a:solidFill>
                <a:latin typeface="Arial" panose="020B0604020202020204" pitchFamily="34" charset="0"/>
                <a:cs typeface="Arial" panose="020B0604020202020204" pitchFamily="34" charset="0"/>
              </a:defRPr>
            </a:lvl3pPr>
            <a:lvl4pPr marL="1371600" indent="0">
              <a:buNone/>
              <a:defRPr sz="1400">
                <a:solidFill>
                  <a:schemeClr val="bg1">
                    <a:lumMod val="65000"/>
                  </a:schemeClr>
                </a:solidFill>
                <a:latin typeface="Arial" panose="020B0604020202020204" pitchFamily="34" charset="0"/>
                <a:cs typeface="Arial" panose="020B0604020202020204" pitchFamily="34" charset="0"/>
              </a:defRPr>
            </a:lvl4pPr>
            <a:lvl5pPr marL="1828800" indent="0">
              <a:buNone/>
              <a:defRPr sz="1400">
                <a:solidFill>
                  <a:schemeClr val="bg1">
                    <a:lumMod val="65000"/>
                  </a:schemeClr>
                </a:solidFill>
                <a:latin typeface="Arial" panose="020B0604020202020204" pitchFamily="34" charset="0"/>
                <a:cs typeface="Arial" panose="020B0604020202020204" pitchFamily="34" charset="0"/>
              </a:defRPr>
            </a:lvl5pPr>
          </a:lstStyle>
          <a:p>
            <a:pPr lvl="0"/>
            <a:r>
              <a:rPr lang="nl-NL" dirty="0"/>
              <a:t>Plaats hier het bijschrift</a:t>
            </a:r>
          </a:p>
        </p:txBody>
      </p:sp>
    </p:spTree>
    <p:extLst>
      <p:ext uri="{BB962C8B-B14F-4D97-AF65-F5344CB8AC3E}">
        <p14:creationId xmlns:p14="http://schemas.microsoft.com/office/powerpoint/2010/main" val="2173512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chterblad">
    <p:spTree>
      <p:nvGrpSpPr>
        <p:cNvPr id="1" name=""/>
        <p:cNvGrpSpPr/>
        <p:nvPr/>
      </p:nvGrpSpPr>
      <p:grpSpPr>
        <a:xfrm>
          <a:off x="0" y="0"/>
          <a:ext cx="0" cy="0"/>
          <a:chOff x="0" y="0"/>
          <a:chExt cx="0" cy="0"/>
        </a:xfrm>
      </p:grpSpPr>
      <p:pic>
        <p:nvPicPr>
          <p:cNvPr id="5" name="Afbeelding 4" descr="Afbeelding met tekening&#10;&#10;Automatisch gegenereerde beschrijving">
            <a:extLst>
              <a:ext uri="{FF2B5EF4-FFF2-40B4-BE49-F238E27FC236}">
                <a16:creationId xmlns:a16="http://schemas.microsoft.com/office/drawing/2014/main" id="{C62BCE63-EB2F-B245-88D0-EE1B91460461}"/>
              </a:ext>
            </a:extLst>
          </p:cNvPr>
          <p:cNvPicPr>
            <a:picLocks noChangeAspect="1"/>
          </p:cNvPicPr>
          <p:nvPr userDrawn="1"/>
        </p:nvPicPr>
        <p:blipFill>
          <a:blip r:embed="rId2"/>
          <a:stretch>
            <a:fillRect/>
          </a:stretch>
        </p:blipFill>
        <p:spPr>
          <a:xfrm>
            <a:off x="4425950" y="1504950"/>
            <a:ext cx="3340100" cy="3848100"/>
          </a:xfrm>
          <a:prstGeom prst="rect">
            <a:avLst/>
          </a:prstGeom>
        </p:spPr>
      </p:pic>
    </p:spTree>
    <p:extLst>
      <p:ext uri="{BB962C8B-B14F-4D97-AF65-F5344CB8AC3E}">
        <p14:creationId xmlns:p14="http://schemas.microsoft.com/office/powerpoint/2010/main" val="33894482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ankJeWel">
    <p:spTree>
      <p:nvGrpSpPr>
        <p:cNvPr id="1" name=""/>
        <p:cNvGrpSpPr/>
        <p:nvPr/>
      </p:nvGrpSpPr>
      <p:grpSpPr>
        <a:xfrm>
          <a:off x="0" y="0"/>
          <a:ext cx="0" cy="0"/>
          <a:chOff x="0" y="0"/>
          <a:chExt cx="0" cy="0"/>
        </a:xfrm>
      </p:grpSpPr>
      <p:pic>
        <p:nvPicPr>
          <p:cNvPr id="3" name="Afbeelding 2" descr="Afbeelding met groen, vrouw, geparkeerd, teken&#10;&#10;Automatisch gegenereerde beschrijving">
            <a:extLst>
              <a:ext uri="{FF2B5EF4-FFF2-40B4-BE49-F238E27FC236}">
                <a16:creationId xmlns:a16="http://schemas.microsoft.com/office/drawing/2014/main" id="{9B4A1A0C-779F-1B46-AE73-3C4D0CEF7D85}"/>
              </a:ext>
            </a:extLst>
          </p:cNvPr>
          <p:cNvPicPr>
            <a:picLocks noChangeAspect="1"/>
          </p:cNvPicPr>
          <p:nvPr userDrawn="1"/>
        </p:nvPicPr>
        <p:blipFill>
          <a:blip r:embed="rId2"/>
          <a:stretch>
            <a:fillRect/>
          </a:stretch>
        </p:blipFill>
        <p:spPr>
          <a:xfrm>
            <a:off x="6350" y="0"/>
            <a:ext cx="12179300" cy="6858000"/>
          </a:xfrm>
          <a:prstGeom prst="rect">
            <a:avLst/>
          </a:prstGeom>
        </p:spPr>
      </p:pic>
    </p:spTree>
    <p:extLst>
      <p:ext uri="{BB962C8B-B14F-4D97-AF65-F5344CB8AC3E}">
        <p14:creationId xmlns:p14="http://schemas.microsoft.com/office/powerpoint/2010/main" val="706854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dia 2">
    <p:spTree>
      <p:nvGrpSpPr>
        <p:cNvPr id="1" name=""/>
        <p:cNvGrpSpPr/>
        <p:nvPr/>
      </p:nvGrpSpPr>
      <p:grpSpPr>
        <a:xfrm>
          <a:off x="0" y="0"/>
          <a:ext cx="0" cy="0"/>
          <a:chOff x="0" y="0"/>
          <a:chExt cx="0" cy="0"/>
        </a:xfrm>
      </p:grpSpPr>
      <p:pic>
        <p:nvPicPr>
          <p:cNvPr id="4" name="Afbeelding 3" descr="Afbeelding met kamer, tekening&#10;&#10;Automatisch gegenereerde beschrijving">
            <a:extLst>
              <a:ext uri="{FF2B5EF4-FFF2-40B4-BE49-F238E27FC236}">
                <a16:creationId xmlns:a16="http://schemas.microsoft.com/office/drawing/2014/main" id="{3AFC20ED-5008-1D47-BF9B-25F4CB971118}"/>
              </a:ext>
            </a:extLst>
          </p:cNvPr>
          <p:cNvPicPr>
            <a:picLocks noChangeAspect="1"/>
          </p:cNvPicPr>
          <p:nvPr userDrawn="1"/>
        </p:nvPicPr>
        <p:blipFill>
          <a:blip r:embed="rId2"/>
          <a:stretch>
            <a:fillRect/>
          </a:stretch>
        </p:blipFill>
        <p:spPr>
          <a:xfrm>
            <a:off x="0" y="-1"/>
            <a:ext cx="7339476" cy="6699405"/>
          </a:xfrm>
          <a:prstGeom prst="rect">
            <a:avLst/>
          </a:prstGeom>
        </p:spPr>
      </p:pic>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33488" y="757413"/>
            <a:ext cx="5945918" cy="3398644"/>
          </a:xfrm>
        </p:spPr>
        <p:txBody>
          <a:bodyPr anchor="t"/>
          <a:lstStyle>
            <a:lvl1pPr algn="l">
              <a:lnSpc>
                <a:spcPts val="6000"/>
              </a:lnSpc>
              <a:spcBef>
                <a:spcPts val="70"/>
              </a:spcBef>
              <a:spcAft>
                <a:spcPts val="70"/>
              </a:spcAft>
              <a:defRPr sz="6000" b="1">
                <a:solidFill>
                  <a:schemeClr val="bg1"/>
                </a:solidFill>
                <a:latin typeface="Arial" panose="020B0604020202020204" pitchFamily="34" charset="0"/>
                <a:cs typeface="Arial" panose="020B0604020202020204" pitchFamily="34" charset="0"/>
              </a:defRPr>
            </a:lvl1pPr>
          </a:lstStyle>
          <a:p>
            <a:r>
              <a:rPr lang="nl-NL" dirty="0"/>
              <a:t>WELKOM,</a:t>
            </a:r>
            <a:br>
              <a:rPr lang="nl-NL" dirty="0"/>
            </a:br>
            <a:r>
              <a:rPr lang="nl-NL" dirty="0"/>
              <a:t>LEUK DAT</a:t>
            </a:r>
            <a:br>
              <a:rPr lang="nl-NL" dirty="0"/>
            </a:br>
            <a:r>
              <a:rPr lang="nl-NL" dirty="0"/>
              <a:t>JE ER BENT</a:t>
            </a:r>
          </a:p>
        </p:txBody>
      </p:sp>
      <p:pic>
        <p:nvPicPr>
          <p:cNvPr id="12" name="Afbeelding 11" descr="Afbeelding met klok&#10;&#10;Automatisch gegenereerde beschrijving">
            <a:extLst>
              <a:ext uri="{FF2B5EF4-FFF2-40B4-BE49-F238E27FC236}">
                <a16:creationId xmlns:a16="http://schemas.microsoft.com/office/drawing/2014/main" id="{1322AEB8-983D-314E-8426-1039499D7012}"/>
              </a:ext>
            </a:extLst>
          </p:cNvPr>
          <p:cNvPicPr>
            <a:picLocks noChangeAspect="1"/>
          </p:cNvPicPr>
          <p:nvPr userDrawn="1"/>
        </p:nvPicPr>
        <p:blipFill>
          <a:blip r:embed="rId3"/>
          <a:stretch>
            <a:fillRect/>
          </a:stretch>
        </p:blipFill>
        <p:spPr>
          <a:xfrm>
            <a:off x="7161970" y="4911484"/>
            <a:ext cx="4427723" cy="1266637"/>
          </a:xfrm>
          <a:prstGeom prst="rect">
            <a:avLst/>
          </a:prstGeom>
        </p:spPr>
      </p:pic>
    </p:spTree>
    <p:extLst>
      <p:ext uri="{BB962C8B-B14F-4D97-AF65-F5344CB8AC3E}">
        <p14:creationId xmlns:p14="http://schemas.microsoft.com/office/powerpoint/2010/main" val="3728375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dia-sub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A5B2F-F909-2043-9C45-66DBE455A1B6}"/>
              </a:ext>
            </a:extLst>
          </p:cNvPr>
          <p:cNvSpPr>
            <a:spLocks noGrp="1"/>
          </p:cNvSpPr>
          <p:nvPr>
            <p:ph type="ctrTitle" hasCustomPrompt="1"/>
          </p:nvPr>
        </p:nvSpPr>
        <p:spPr>
          <a:xfrm>
            <a:off x="849990" y="2002111"/>
            <a:ext cx="6962573" cy="1563690"/>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TITEL VAN DE</a:t>
            </a:r>
            <a:br>
              <a:rPr lang="nl-NL" dirty="0"/>
            </a:br>
            <a:r>
              <a:rPr lang="nl-NL" dirty="0"/>
              <a:t>PRESENTATIE</a:t>
            </a:r>
          </a:p>
        </p:txBody>
      </p:sp>
      <p:pic>
        <p:nvPicPr>
          <p:cNvPr id="10" name="Afbeelding 9" descr="Afbeelding met kamer, tekening&#10;&#10;Automatisch gegenereerde beschrijving">
            <a:extLst>
              <a:ext uri="{FF2B5EF4-FFF2-40B4-BE49-F238E27FC236}">
                <a16:creationId xmlns:a16="http://schemas.microsoft.com/office/drawing/2014/main" id="{6C49E6BD-7814-154B-B54A-3B73E13C72F9}"/>
              </a:ext>
            </a:extLst>
          </p:cNvPr>
          <p:cNvPicPr>
            <a:picLocks noChangeAspect="1"/>
          </p:cNvPicPr>
          <p:nvPr userDrawn="1"/>
        </p:nvPicPr>
        <p:blipFill>
          <a:blip r:embed="rId2"/>
          <a:stretch>
            <a:fillRect/>
          </a:stretch>
        </p:blipFill>
        <p:spPr>
          <a:xfrm>
            <a:off x="7043738" y="-7145"/>
            <a:ext cx="5148262" cy="4699286"/>
          </a:xfrm>
          <a:prstGeom prst="rect">
            <a:avLst/>
          </a:prstGeom>
        </p:spPr>
      </p:pic>
      <p:sp>
        <p:nvSpPr>
          <p:cNvPr id="11" name="Tijdelijke aanduiding voor tekst 2">
            <a:extLst>
              <a:ext uri="{FF2B5EF4-FFF2-40B4-BE49-F238E27FC236}">
                <a16:creationId xmlns:a16="http://schemas.microsoft.com/office/drawing/2014/main" id="{D3E29734-3030-D942-92BF-CB24B0AC9A19}"/>
              </a:ext>
            </a:extLst>
          </p:cNvPr>
          <p:cNvSpPr>
            <a:spLocks noGrp="1"/>
          </p:cNvSpPr>
          <p:nvPr>
            <p:ph type="body" idx="1" hasCustomPrompt="1"/>
          </p:nvPr>
        </p:nvSpPr>
        <p:spPr>
          <a:xfrm>
            <a:off x="849989" y="3616976"/>
            <a:ext cx="6962573" cy="1204766"/>
          </a:xfrm>
          <a:prstGeom prst="rect">
            <a:avLst/>
          </a:prstGeom>
        </p:spPr>
        <p:txBody>
          <a:bodyPr>
            <a:normAutofit/>
          </a:bodyPr>
          <a:lstStyle>
            <a:lvl1pPr marL="0" indent="0">
              <a:buNone/>
              <a:defRPr sz="2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dirty="0"/>
              <a:t>SUBTITEL VAN</a:t>
            </a:r>
            <a:br>
              <a:rPr lang="nl-NL" dirty="0"/>
            </a:br>
            <a:r>
              <a:rPr lang="nl-NL" dirty="0"/>
              <a:t>DEZE PRESENTATIE</a:t>
            </a:r>
          </a:p>
        </p:txBody>
      </p:sp>
      <p:pic>
        <p:nvPicPr>
          <p:cNvPr id="6" name="Afbeelding 5" descr="Afbeelding met klok&#10;&#10;Automatisch gegenereerde beschrijving">
            <a:extLst>
              <a:ext uri="{FF2B5EF4-FFF2-40B4-BE49-F238E27FC236}">
                <a16:creationId xmlns:a16="http://schemas.microsoft.com/office/drawing/2014/main" id="{55FAF3C3-0EE2-7844-B257-5F53C2A9471D}"/>
              </a:ext>
            </a:extLst>
          </p:cNvPr>
          <p:cNvPicPr>
            <a:picLocks noChangeAspect="1"/>
          </p:cNvPicPr>
          <p:nvPr userDrawn="1"/>
        </p:nvPicPr>
        <p:blipFill>
          <a:blip r:embed="rId3"/>
          <a:stretch>
            <a:fillRect/>
          </a:stretch>
        </p:blipFill>
        <p:spPr>
          <a:xfrm>
            <a:off x="957990" y="4757736"/>
            <a:ext cx="4427723" cy="1266637"/>
          </a:xfrm>
          <a:prstGeom prst="rect">
            <a:avLst/>
          </a:prstGeom>
        </p:spPr>
      </p:pic>
    </p:spTree>
    <p:extLst>
      <p:ext uri="{BB962C8B-B14F-4D97-AF65-F5344CB8AC3E}">
        <p14:creationId xmlns:p14="http://schemas.microsoft.com/office/powerpoint/2010/main" val="1038665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elkom">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C7E9F4B5-911D-3144-94A3-DCB2936B7E2B}"/>
              </a:ext>
            </a:extLst>
          </p:cNvPr>
          <p:cNvPicPr>
            <a:picLocks noChangeAspect="1"/>
          </p:cNvPicPr>
          <p:nvPr userDrawn="1"/>
        </p:nvPicPr>
        <p:blipFill>
          <a:blip r:embed="rId2"/>
          <a:stretch>
            <a:fillRect/>
          </a:stretch>
        </p:blipFill>
        <p:spPr>
          <a:xfrm>
            <a:off x="0" y="0"/>
            <a:ext cx="12179300" cy="5930900"/>
          </a:xfrm>
          <a:prstGeom prst="rect">
            <a:avLst/>
          </a:prstGeom>
        </p:spPr>
      </p:pic>
    </p:spTree>
    <p:extLst>
      <p:ext uri="{BB962C8B-B14F-4D97-AF65-F5344CB8AC3E}">
        <p14:creationId xmlns:p14="http://schemas.microsoft.com/office/powerpoint/2010/main" val="1689134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ogo+pay off">
    <p:spTree>
      <p:nvGrpSpPr>
        <p:cNvPr id="1" name=""/>
        <p:cNvGrpSpPr/>
        <p:nvPr/>
      </p:nvGrpSpPr>
      <p:grpSpPr>
        <a:xfrm>
          <a:off x="0" y="0"/>
          <a:ext cx="0" cy="0"/>
          <a:chOff x="0" y="0"/>
          <a:chExt cx="0" cy="0"/>
        </a:xfrm>
      </p:grpSpPr>
      <p:pic>
        <p:nvPicPr>
          <p:cNvPr id="5" name="Afbeelding 4" descr="Afbeelding met tekening&#10;&#10;Automatisch gegenereerde beschrijving">
            <a:extLst>
              <a:ext uri="{FF2B5EF4-FFF2-40B4-BE49-F238E27FC236}">
                <a16:creationId xmlns:a16="http://schemas.microsoft.com/office/drawing/2014/main" id="{C62BCE63-EB2F-B245-88D0-EE1B91460461}"/>
              </a:ext>
            </a:extLst>
          </p:cNvPr>
          <p:cNvPicPr>
            <a:picLocks noChangeAspect="1"/>
          </p:cNvPicPr>
          <p:nvPr userDrawn="1"/>
        </p:nvPicPr>
        <p:blipFill>
          <a:blip r:embed="rId2"/>
          <a:stretch>
            <a:fillRect/>
          </a:stretch>
        </p:blipFill>
        <p:spPr>
          <a:xfrm>
            <a:off x="4425950" y="1504950"/>
            <a:ext cx="3340100" cy="3848100"/>
          </a:xfrm>
          <a:prstGeom prst="rect">
            <a:avLst/>
          </a:prstGeom>
        </p:spPr>
      </p:pic>
    </p:spTree>
    <p:extLst>
      <p:ext uri="{BB962C8B-B14F-4D97-AF65-F5344CB8AC3E}">
        <p14:creationId xmlns:p14="http://schemas.microsoft.com/office/powerpoint/2010/main" val="2694203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go zonder pay off">
    <p:spTree>
      <p:nvGrpSpPr>
        <p:cNvPr id="1" name=""/>
        <p:cNvGrpSpPr/>
        <p:nvPr/>
      </p:nvGrpSpPr>
      <p:grpSpPr>
        <a:xfrm>
          <a:off x="0" y="0"/>
          <a:ext cx="0" cy="0"/>
          <a:chOff x="0" y="0"/>
          <a:chExt cx="0" cy="0"/>
        </a:xfrm>
      </p:grpSpPr>
      <p:pic>
        <p:nvPicPr>
          <p:cNvPr id="5" name="Afbeelding 4" descr="Afbeelding met tekening&#10;&#10;Automatisch gegenereerde beschrijving">
            <a:extLst>
              <a:ext uri="{FF2B5EF4-FFF2-40B4-BE49-F238E27FC236}">
                <a16:creationId xmlns:a16="http://schemas.microsoft.com/office/drawing/2014/main" id="{C62BCE63-EB2F-B245-88D0-EE1B91460461}"/>
              </a:ext>
            </a:extLst>
          </p:cNvPr>
          <p:cNvPicPr>
            <a:picLocks noChangeAspect="1"/>
          </p:cNvPicPr>
          <p:nvPr userDrawn="1"/>
        </p:nvPicPr>
        <p:blipFill>
          <a:blip r:embed="rId2"/>
          <a:stretch>
            <a:fillRect/>
          </a:stretch>
        </p:blipFill>
        <p:spPr>
          <a:xfrm>
            <a:off x="4425950" y="1504950"/>
            <a:ext cx="3340100" cy="3848100"/>
          </a:xfrm>
          <a:prstGeom prst="rect">
            <a:avLst/>
          </a:prstGeom>
        </p:spPr>
      </p:pic>
      <p:sp>
        <p:nvSpPr>
          <p:cNvPr id="2" name="Rechthoek 1">
            <a:extLst>
              <a:ext uri="{FF2B5EF4-FFF2-40B4-BE49-F238E27FC236}">
                <a16:creationId xmlns:a16="http://schemas.microsoft.com/office/drawing/2014/main" id="{90DFAE2F-889D-9546-AC4F-DC130CEA3481}"/>
              </a:ext>
            </a:extLst>
          </p:cNvPr>
          <p:cNvSpPr/>
          <p:nvPr userDrawn="1"/>
        </p:nvSpPr>
        <p:spPr>
          <a:xfrm>
            <a:off x="4015110" y="4798881"/>
            <a:ext cx="4076986" cy="78377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nl-NL"/>
          </a:p>
        </p:txBody>
      </p:sp>
    </p:spTree>
    <p:extLst>
      <p:ext uri="{BB962C8B-B14F-4D97-AF65-F5344CB8AC3E}">
        <p14:creationId xmlns:p14="http://schemas.microsoft.com/office/powerpoint/2010/main" val="921849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aar werk jij aan vandaag">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5C143C6F-6B89-8C45-BD36-02C2BE3EE47F}"/>
              </a:ext>
            </a:extLst>
          </p:cNvPr>
          <p:cNvPicPr>
            <a:picLocks noChangeAspect="1"/>
          </p:cNvPicPr>
          <p:nvPr userDrawn="1"/>
        </p:nvPicPr>
        <p:blipFill>
          <a:blip r:embed="rId2"/>
          <a:stretch>
            <a:fillRect/>
          </a:stretch>
        </p:blipFill>
        <p:spPr>
          <a:xfrm>
            <a:off x="2844800" y="3098800"/>
            <a:ext cx="6502400" cy="660400"/>
          </a:xfrm>
          <a:prstGeom prst="rect">
            <a:avLst/>
          </a:prstGeom>
        </p:spPr>
      </p:pic>
    </p:spTree>
    <p:extLst>
      <p:ext uri="{BB962C8B-B14F-4D97-AF65-F5344CB8AC3E}">
        <p14:creationId xmlns:p14="http://schemas.microsoft.com/office/powerpoint/2010/main" val="3976211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dia 3">
    <p:spTree>
      <p:nvGrpSpPr>
        <p:cNvPr id="1" name=""/>
        <p:cNvGrpSpPr/>
        <p:nvPr/>
      </p:nvGrpSpPr>
      <p:grpSpPr>
        <a:xfrm>
          <a:off x="0" y="0"/>
          <a:ext cx="0" cy="0"/>
          <a:chOff x="0" y="0"/>
          <a:chExt cx="0" cy="0"/>
        </a:xfrm>
      </p:grpSpPr>
      <p:pic>
        <p:nvPicPr>
          <p:cNvPr id="8" name="Afbeelding 7" descr="Afbeelding met tekening&#10;&#10;Automatisch gegenereerde beschrijving">
            <a:extLst>
              <a:ext uri="{FF2B5EF4-FFF2-40B4-BE49-F238E27FC236}">
                <a16:creationId xmlns:a16="http://schemas.microsoft.com/office/drawing/2014/main" id="{EC47505C-8174-2047-AE27-E84A02D7627E}"/>
              </a:ext>
            </a:extLst>
          </p:cNvPr>
          <p:cNvPicPr>
            <a:picLocks noChangeAspect="1"/>
          </p:cNvPicPr>
          <p:nvPr userDrawn="1"/>
        </p:nvPicPr>
        <p:blipFill>
          <a:blip r:embed="rId2"/>
          <a:stretch>
            <a:fillRect/>
          </a:stretch>
        </p:blipFill>
        <p:spPr>
          <a:xfrm>
            <a:off x="10373096" y="598899"/>
            <a:ext cx="1112901" cy="1282164"/>
          </a:xfrm>
          <a:prstGeom prst="rect">
            <a:avLst/>
          </a:prstGeom>
        </p:spPr>
      </p:pic>
      <p:sp>
        <p:nvSpPr>
          <p:cNvPr id="7" name="Titel 1">
            <a:extLst>
              <a:ext uri="{FF2B5EF4-FFF2-40B4-BE49-F238E27FC236}">
                <a16:creationId xmlns:a16="http://schemas.microsoft.com/office/drawing/2014/main" id="{2AF28E80-CC98-FE47-B95F-660C39BAA45D}"/>
              </a:ext>
            </a:extLst>
          </p:cNvPr>
          <p:cNvSpPr>
            <a:spLocks noGrp="1"/>
          </p:cNvSpPr>
          <p:nvPr>
            <p:ph type="ctrTitle" hasCustomPrompt="1"/>
          </p:nvPr>
        </p:nvSpPr>
        <p:spPr>
          <a:xfrm>
            <a:off x="849990" y="2002111"/>
            <a:ext cx="6962573" cy="1563690"/>
          </a:xfrm>
        </p:spPr>
        <p:txBody>
          <a:bodyPr anchor="t"/>
          <a:lstStyle>
            <a:lvl1pPr algn="l">
              <a:lnSpc>
                <a:spcPts val="6000"/>
              </a:lnSpc>
              <a:spcBef>
                <a:spcPts val="70"/>
              </a:spcBef>
              <a:spcAft>
                <a:spcPts val="70"/>
              </a:spcAft>
              <a:defRPr sz="6000" b="1">
                <a:solidFill>
                  <a:srgbClr val="03A78D"/>
                </a:solidFill>
                <a:latin typeface="Arial" panose="020B0604020202020204" pitchFamily="34" charset="0"/>
                <a:cs typeface="Arial" panose="020B0604020202020204" pitchFamily="34" charset="0"/>
              </a:defRPr>
            </a:lvl1pPr>
          </a:lstStyle>
          <a:p>
            <a:r>
              <a:rPr lang="nl-NL" dirty="0"/>
              <a:t>TITEL VAN DE</a:t>
            </a:r>
            <a:br>
              <a:rPr lang="nl-NL" dirty="0"/>
            </a:br>
            <a:r>
              <a:rPr lang="nl-NL" dirty="0"/>
              <a:t>PRESENTATIE</a:t>
            </a:r>
          </a:p>
        </p:txBody>
      </p:sp>
    </p:spTree>
    <p:extLst>
      <p:ext uri="{BB962C8B-B14F-4D97-AF65-F5344CB8AC3E}">
        <p14:creationId xmlns:p14="http://schemas.microsoft.com/office/powerpoint/2010/main" val="1472109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F37B3DF-2D85-BB4E-B19A-583FD4DBD0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4" name="Tijdelijke aanduiding voor datum 3">
            <a:extLst>
              <a:ext uri="{FF2B5EF4-FFF2-40B4-BE49-F238E27FC236}">
                <a16:creationId xmlns:a16="http://schemas.microsoft.com/office/drawing/2014/main" id="{3BB5C7E4-9719-8345-9C3F-B76F740F93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A2D045-C8AC-414A-9485-435F3D53BEF7}" type="datetimeFigureOut">
              <a:rPr lang="nl-NL" smtClean="0"/>
              <a:t>2-9-2020</a:t>
            </a:fld>
            <a:endParaRPr lang="nl-NL"/>
          </a:p>
        </p:txBody>
      </p:sp>
      <p:sp>
        <p:nvSpPr>
          <p:cNvPr id="5" name="Tijdelijke aanduiding voor voettekst 4">
            <a:extLst>
              <a:ext uri="{FF2B5EF4-FFF2-40B4-BE49-F238E27FC236}">
                <a16:creationId xmlns:a16="http://schemas.microsoft.com/office/drawing/2014/main" id="{44EF3651-B5E4-244D-A832-35C14C2E54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4615368D-A9FA-5142-AFAB-8A3D081BF2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323ABF-3139-6446-AC9D-47F190E639E3}" type="slidenum">
              <a:rPr lang="nl-NL" smtClean="0"/>
              <a:t>‹nr.›</a:t>
            </a:fld>
            <a:endParaRPr lang="nl-NL"/>
          </a:p>
        </p:txBody>
      </p:sp>
    </p:spTree>
    <p:extLst>
      <p:ext uri="{BB962C8B-B14F-4D97-AF65-F5344CB8AC3E}">
        <p14:creationId xmlns:p14="http://schemas.microsoft.com/office/powerpoint/2010/main" val="264283643"/>
      </p:ext>
    </p:extLst>
  </p:cSld>
  <p:clrMap bg1="lt1" tx1="dk1" bg2="lt2" tx2="dk2" accent1="accent1" accent2="accent2" accent3="accent3" accent4="accent4" accent5="accent5" accent6="accent6" hlink="hlink" folHlink="folHlink"/>
  <p:sldLayoutIdLst>
    <p:sldLayoutId id="2147483649" r:id="rId1"/>
    <p:sldLayoutId id="2147483681" r:id="rId2"/>
    <p:sldLayoutId id="2147483660" r:id="rId3"/>
    <p:sldLayoutId id="2147483662" r:id="rId4"/>
    <p:sldLayoutId id="2147483675" r:id="rId5"/>
    <p:sldLayoutId id="2147483676" r:id="rId6"/>
    <p:sldLayoutId id="2147483684" r:id="rId7"/>
    <p:sldLayoutId id="2147483663" r:id="rId8"/>
    <p:sldLayoutId id="2147483678" r:id="rId9"/>
    <p:sldLayoutId id="2147483685" r:id="rId10"/>
    <p:sldLayoutId id="2147483686" r:id="rId11"/>
    <p:sldLayoutId id="2147483677" r:id="rId12"/>
    <p:sldLayoutId id="2147483650" r:id="rId13"/>
    <p:sldLayoutId id="2147483668" r:id="rId14"/>
    <p:sldLayoutId id="2147483652" r:id="rId15"/>
    <p:sldLayoutId id="2147483669" r:id="rId16"/>
    <p:sldLayoutId id="2147483664" r:id="rId17"/>
    <p:sldLayoutId id="2147483670" r:id="rId18"/>
    <p:sldLayoutId id="2147483665" r:id="rId19"/>
    <p:sldLayoutId id="2147483682" r:id="rId20"/>
    <p:sldLayoutId id="2147483671" r:id="rId21"/>
    <p:sldLayoutId id="2147483683" r:id="rId22"/>
    <p:sldLayoutId id="2147483680" r:id="rId23"/>
    <p:sldLayoutId id="2147483679" r:id="rId24"/>
    <p:sldLayoutId id="2147483666" r:id="rId25"/>
    <p:sldLayoutId id="2147483672" r:id="rId26"/>
    <p:sldLayoutId id="2147483673" r:id="rId27"/>
    <p:sldLayoutId id="2147483661" r:id="rId28"/>
    <p:sldLayoutId id="2147483674" r:id="rId2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27" userDrawn="1">
          <p15:clr>
            <a:srgbClr val="F26B43"/>
          </p15:clr>
        </p15:guide>
        <p15:guide id="2" pos="597" userDrawn="1">
          <p15:clr>
            <a:srgbClr val="F26B43"/>
          </p15:clr>
        </p15:guide>
        <p15:guide id="3" orient="horz" pos="1321" userDrawn="1">
          <p15:clr>
            <a:srgbClr val="F26B43"/>
          </p15:clr>
        </p15:guide>
        <p15:guide id="4" orient="horz" pos="402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hyperlink" Target="https://youtu.be/nln_y3EIIYQ" TargetMode="Externa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FA49AF-10CC-8B42-977D-69584379DE41}"/>
              </a:ext>
            </a:extLst>
          </p:cNvPr>
          <p:cNvSpPr>
            <a:spLocks noGrp="1"/>
          </p:cNvSpPr>
          <p:nvPr>
            <p:ph type="ctrTitle"/>
          </p:nvPr>
        </p:nvSpPr>
        <p:spPr/>
        <p:txBody>
          <a:bodyPr/>
          <a:lstStyle/>
          <a:p>
            <a:r>
              <a:rPr lang="nl-NL" dirty="0" smtClean="0"/>
              <a:t>ICT vaardigheden 2</a:t>
            </a:r>
            <a:endParaRPr lang="nl-NL" dirty="0"/>
          </a:p>
        </p:txBody>
      </p:sp>
    </p:spTree>
    <p:extLst>
      <p:ext uri="{BB962C8B-B14F-4D97-AF65-F5344CB8AC3E}">
        <p14:creationId xmlns:p14="http://schemas.microsoft.com/office/powerpoint/2010/main" val="1434987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Leerdoelen </a:t>
            </a:r>
            <a:endParaRPr lang="nl-NL" dirty="0"/>
          </a:p>
        </p:txBody>
      </p:sp>
      <p:sp>
        <p:nvSpPr>
          <p:cNvPr id="3" name="Tijdelijke aanduiding voor inhoud 2"/>
          <p:cNvSpPr>
            <a:spLocks noGrp="1"/>
          </p:cNvSpPr>
          <p:nvPr>
            <p:ph idx="1"/>
          </p:nvPr>
        </p:nvSpPr>
        <p:spPr/>
        <p:txBody>
          <a:bodyPr/>
          <a:lstStyle/>
          <a:p>
            <a:pPr lvl="0"/>
            <a:r>
              <a:rPr lang="nl-NL" dirty="0"/>
              <a:t>Een van de Office 365 apps beter leren kennen.</a:t>
            </a:r>
          </a:p>
          <a:p>
            <a:pPr lvl="0"/>
            <a:r>
              <a:rPr lang="nl-NL" dirty="0" smtClean="0"/>
              <a:t>Ben je </a:t>
            </a:r>
            <a:r>
              <a:rPr lang="nl-NL" dirty="0"/>
              <a:t>bekend met de verschillende functies van Word.</a:t>
            </a:r>
          </a:p>
          <a:p>
            <a:pPr lvl="0"/>
            <a:r>
              <a:rPr lang="nl-NL" dirty="0" smtClean="0"/>
              <a:t>Ben je instaat antwoord te </a:t>
            </a:r>
            <a:r>
              <a:rPr lang="nl-NL" dirty="0"/>
              <a:t>gegeven op de reflectievragen ICT-vaardigheden</a:t>
            </a:r>
          </a:p>
          <a:p>
            <a:endParaRPr lang="nl-NL" dirty="0"/>
          </a:p>
        </p:txBody>
      </p:sp>
    </p:spTree>
    <p:extLst>
      <p:ext uri="{BB962C8B-B14F-4D97-AF65-F5344CB8AC3E}">
        <p14:creationId xmlns:p14="http://schemas.microsoft.com/office/powerpoint/2010/main" val="954312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Verder kennismaken met een Office365 app. </a:t>
            </a:r>
            <a:br>
              <a:rPr lang="nl-NL" dirty="0"/>
            </a:br>
            <a:endParaRPr lang="nl-NL" dirty="0"/>
          </a:p>
        </p:txBody>
      </p:sp>
      <p:sp>
        <p:nvSpPr>
          <p:cNvPr id="3" name="Tijdelijke aanduiding voor inhoud 2"/>
          <p:cNvSpPr>
            <a:spLocks noGrp="1"/>
          </p:cNvSpPr>
          <p:nvPr>
            <p:ph idx="1"/>
          </p:nvPr>
        </p:nvSpPr>
        <p:spPr/>
        <p:txBody>
          <a:bodyPr/>
          <a:lstStyle/>
          <a:p>
            <a:pPr marL="0" indent="0">
              <a:buNone/>
            </a:pPr>
            <a:r>
              <a:rPr lang="nl-NL" dirty="0"/>
              <a:t>Ga naar office.com en kies een van de apps, ga deze verder onderzoeken. Gebruik hiervoor ook de site van </a:t>
            </a:r>
            <a:r>
              <a:rPr lang="nl-NL" dirty="0" err="1"/>
              <a:t>microsoft</a:t>
            </a:r>
            <a:r>
              <a:rPr lang="nl-NL" dirty="0"/>
              <a:t>. Geef antwoord op onderstaande vragen. </a:t>
            </a:r>
          </a:p>
          <a:p>
            <a:pPr marL="514350" lvl="0" indent="-514350">
              <a:buFont typeface="+mj-lt"/>
              <a:buAutoNum type="arabicPeriod"/>
            </a:pPr>
            <a:r>
              <a:rPr lang="nl-NL" dirty="0"/>
              <a:t>Welke app heb je gekozen?  </a:t>
            </a:r>
          </a:p>
          <a:p>
            <a:pPr marL="514350" lvl="0" indent="-514350">
              <a:buFont typeface="+mj-lt"/>
              <a:buAutoNum type="arabicPeriod"/>
            </a:pPr>
            <a:r>
              <a:rPr lang="nl-NL" dirty="0"/>
              <a:t>Wat is de reden dat je deze app koos? Wat sprak je aan? </a:t>
            </a:r>
          </a:p>
          <a:p>
            <a:pPr marL="514350" lvl="0" indent="-514350">
              <a:buFont typeface="+mj-lt"/>
              <a:buAutoNum type="arabicPeriod"/>
            </a:pPr>
            <a:r>
              <a:rPr lang="nl-NL" dirty="0"/>
              <a:t>Wat kun je met deze app? </a:t>
            </a:r>
          </a:p>
          <a:p>
            <a:pPr marL="514350" lvl="0" indent="-514350">
              <a:buFont typeface="+mj-lt"/>
              <a:buAutoNum type="arabicPeriod"/>
            </a:pPr>
            <a:r>
              <a:rPr lang="nl-NL" dirty="0"/>
              <a:t>Wat heb je aan deze app voor je eigen opleiding? </a:t>
            </a:r>
          </a:p>
          <a:p>
            <a:pPr marL="514350" lvl="0" indent="-514350">
              <a:buFont typeface="+mj-lt"/>
              <a:buAutoNum type="arabicPeriod"/>
            </a:pPr>
            <a:r>
              <a:rPr lang="nl-NL" dirty="0"/>
              <a:t>Wat zou je met deze app kunnen in je toekomstige beroep? </a:t>
            </a:r>
          </a:p>
          <a:p>
            <a:pPr marL="514350" lvl="0" indent="-514350">
              <a:buFont typeface="+mj-lt"/>
              <a:buAutoNum type="arabicPeriod"/>
            </a:pPr>
            <a:r>
              <a:rPr lang="nl-NL" dirty="0"/>
              <a:t>Wat zou je toekomstige doelgroep kunnen met deze app? Waarom is deze wel of niet geschikt voor de doelgroep? </a:t>
            </a:r>
          </a:p>
          <a:p>
            <a:endParaRPr lang="nl-NL" dirty="0"/>
          </a:p>
        </p:txBody>
      </p:sp>
    </p:spTree>
    <p:extLst>
      <p:ext uri="{BB962C8B-B14F-4D97-AF65-F5344CB8AC3E}">
        <p14:creationId xmlns:p14="http://schemas.microsoft.com/office/powerpoint/2010/main" val="133428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Nabespreken met de klas. </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3134116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Verslagen maken. 	</a:t>
            </a:r>
            <a:endParaRPr lang="nl-NL" dirty="0"/>
          </a:p>
        </p:txBody>
      </p:sp>
      <p:sp>
        <p:nvSpPr>
          <p:cNvPr id="3" name="Tijdelijke aanduiding voor inhoud 2"/>
          <p:cNvSpPr>
            <a:spLocks noGrp="1"/>
          </p:cNvSpPr>
          <p:nvPr>
            <p:ph idx="1"/>
          </p:nvPr>
        </p:nvSpPr>
        <p:spPr/>
        <p:txBody>
          <a:bodyPr/>
          <a:lstStyle/>
          <a:p>
            <a:r>
              <a:rPr lang="nl-NL" dirty="0" smtClean="0"/>
              <a:t>In je opleiding ga je nog veel verslagen maken, niet alleen in je opleiding maar ook in je werk. Word heeft allemaal functies die je daar bij kunnen helpen. </a:t>
            </a:r>
          </a:p>
          <a:p>
            <a:endParaRPr lang="nl-NL" dirty="0"/>
          </a:p>
          <a:p>
            <a:r>
              <a:rPr lang="nl-NL" dirty="0" smtClean="0"/>
              <a:t>Welke functies kennen jullie in Word? </a:t>
            </a:r>
          </a:p>
          <a:p>
            <a:r>
              <a:rPr lang="nl-NL" dirty="0" smtClean="0"/>
              <a:t>Wat heb je hierover gehad in een vorige opleiding of de middelbare school? </a:t>
            </a:r>
          </a:p>
          <a:p>
            <a:r>
              <a:rPr lang="nl-NL" dirty="0" smtClean="0"/>
              <a:t>Wat kun je klasgenoten aanraden? Of wat juist niet? </a:t>
            </a:r>
            <a:endParaRPr lang="nl-NL" dirty="0"/>
          </a:p>
        </p:txBody>
      </p:sp>
    </p:spTree>
    <p:extLst>
      <p:ext uri="{BB962C8B-B14F-4D97-AF65-F5344CB8AC3E}">
        <p14:creationId xmlns:p14="http://schemas.microsoft.com/office/powerpoint/2010/main" val="2589782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 </a:t>
            </a:r>
            <a:endParaRPr lang="nl-NL" dirty="0"/>
          </a:p>
        </p:txBody>
      </p:sp>
      <p:sp>
        <p:nvSpPr>
          <p:cNvPr id="3" name="Tijdelijke aanduiding voor inhoud 2"/>
          <p:cNvSpPr>
            <a:spLocks noGrp="1"/>
          </p:cNvSpPr>
          <p:nvPr>
            <p:ph idx="1"/>
          </p:nvPr>
        </p:nvSpPr>
        <p:spPr/>
        <p:txBody>
          <a:bodyPr/>
          <a:lstStyle/>
          <a:p>
            <a:r>
              <a:rPr lang="nl-NL" dirty="0"/>
              <a:t>Maak met behulp van de checklist op Learning Matters en de instructie video Word document opmaken een verslag. </a:t>
            </a:r>
            <a:endParaRPr lang="nl-NL" dirty="0">
              <a:hlinkClick r:id="rId2"/>
            </a:endParaRPr>
          </a:p>
          <a:p>
            <a:r>
              <a:rPr lang="nl-NL" dirty="0" smtClean="0">
                <a:hlinkClick r:id="rId2"/>
              </a:rPr>
              <a:t>Instructievideo Word document opmaken. </a:t>
            </a:r>
            <a:endParaRPr lang="nl-NL" dirty="0"/>
          </a:p>
        </p:txBody>
      </p:sp>
    </p:spTree>
    <p:extLst>
      <p:ext uri="{BB962C8B-B14F-4D97-AF65-F5344CB8AC3E}">
        <p14:creationId xmlns:p14="http://schemas.microsoft.com/office/powerpoint/2010/main" val="1758054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ICT vaardigheden en het beroep. </a:t>
            </a:r>
            <a:endParaRPr lang="nl-NL" dirty="0"/>
          </a:p>
        </p:txBody>
      </p:sp>
      <p:sp>
        <p:nvSpPr>
          <p:cNvPr id="3" name="Tijdelijke aanduiding voor inhoud 2"/>
          <p:cNvSpPr>
            <a:spLocks noGrp="1"/>
          </p:cNvSpPr>
          <p:nvPr>
            <p:ph idx="1"/>
          </p:nvPr>
        </p:nvSpPr>
        <p:spPr/>
        <p:txBody>
          <a:bodyPr/>
          <a:lstStyle/>
          <a:p>
            <a:pPr marL="0" indent="0">
              <a:buNone/>
            </a:pPr>
            <a:r>
              <a:rPr lang="nl-NL" dirty="0" smtClean="0"/>
              <a:t>Afgelopen twee lessen heb je kennisgemaakt met Office en de verschillende applicaties? Hoe is dit te koppelen aan de rest van je opleiding? Je beroep? En het begeleiden van de toekomstige doelgroep? </a:t>
            </a:r>
          </a:p>
          <a:p>
            <a:r>
              <a:rPr lang="nl-NL" dirty="0" smtClean="0"/>
              <a:t>Geef antwoord op de reflectievragen (Opdracht C in opdracht ICT-vaardigheden 2). </a:t>
            </a:r>
          </a:p>
          <a:p>
            <a:pPr lvl="1"/>
            <a:r>
              <a:rPr lang="nl-NL" dirty="0" smtClean="0"/>
              <a:t>Zie hiervoor Learning Matters en lever </a:t>
            </a:r>
            <a:r>
              <a:rPr lang="nl-NL" smtClean="0"/>
              <a:t>de opdracht in. </a:t>
            </a:r>
          </a:p>
        </p:txBody>
      </p:sp>
    </p:spTree>
    <p:extLst>
      <p:ext uri="{BB962C8B-B14F-4D97-AF65-F5344CB8AC3E}">
        <p14:creationId xmlns:p14="http://schemas.microsoft.com/office/powerpoint/2010/main" val="735595074"/>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t">
        <a:normAutofit/>
      </a:bodyPr>
      <a:lstStyle>
        <a:defPPr algn="l">
          <a:lnSpc>
            <a:spcPts val="3000"/>
          </a:lnSpc>
          <a:defRPr sz="2800" b="0" dirty="0" smtClean="0">
            <a:solidFill>
              <a:schemeClr val="tx1"/>
            </a:solidFill>
          </a:defRPr>
        </a:defPPr>
      </a:lstStyle>
    </a:txDef>
  </a:objectDefaults>
  <a:extraClrSchemeLst/>
  <a:extLst>
    <a:ext uri="{05A4C25C-085E-4340-85A3-A5531E510DB2}">
      <thm15:themeFamily xmlns:thm15="http://schemas.microsoft.com/office/thememl/2012/main" name="Powerpoint_Da Vinci WWJAV 2020.pptx" id="{37637FA6-B946-4B3A-B150-C3ABA2DB75F0}" vid="{B58BCFEB-D656-4C85-B399-4AB7F41951DE}"/>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emplates xmlns="704bd100-04c3-4515-a977-c4a79d764dae" xsi:nil="true"/>
    <Teachers xmlns="704bd100-04c3-4515-a977-c4a79d764dae">
      <UserInfo>
        <DisplayName/>
        <AccountId xsi:nil="true"/>
        <AccountType/>
      </UserInfo>
    </Teachers>
    <Invited_Teachers xmlns="704bd100-04c3-4515-a977-c4a79d764dae" xsi:nil="true"/>
    <TeamsChannelId xmlns="704bd100-04c3-4515-a977-c4a79d764dae" xsi:nil="true"/>
    <IsNotebookLocked xmlns="704bd100-04c3-4515-a977-c4a79d764dae" xsi:nil="true"/>
    <CultureName xmlns="704bd100-04c3-4515-a977-c4a79d764dae" xsi:nil="true"/>
    <Self_Registration_Enabled xmlns="704bd100-04c3-4515-a977-c4a79d764dae" xsi:nil="true"/>
    <Student_Groups xmlns="704bd100-04c3-4515-a977-c4a79d764dae">
      <UserInfo>
        <DisplayName/>
        <AccountId xsi:nil="true"/>
        <AccountType/>
      </UserInfo>
    </Student_Groups>
    <AppVersion xmlns="704bd100-04c3-4515-a977-c4a79d764dae" xsi:nil="true"/>
    <NotebookType xmlns="704bd100-04c3-4515-a977-c4a79d764dae" xsi:nil="true"/>
    <DefaultSectionNames xmlns="704bd100-04c3-4515-a977-c4a79d764dae" xsi:nil="true"/>
    <Has_Teacher_Only_SectionGroup xmlns="704bd100-04c3-4515-a977-c4a79d764dae" xsi:nil="true"/>
    <FolderType xmlns="704bd100-04c3-4515-a977-c4a79d764dae" xsi:nil="true"/>
    <Owner xmlns="704bd100-04c3-4515-a977-c4a79d764dae">
      <UserInfo>
        <DisplayName/>
        <AccountId xsi:nil="true"/>
        <AccountType/>
      </UserInfo>
    </Owner>
    <Students xmlns="704bd100-04c3-4515-a977-c4a79d764dae">
      <UserInfo>
        <DisplayName/>
        <AccountId xsi:nil="true"/>
        <AccountType/>
      </UserInfo>
    </Students>
    <Invited_Students xmlns="704bd100-04c3-4515-a977-c4a79d764dae" xsi:nil="true"/>
    <Is_Collaboration_Space_Locked xmlns="704bd100-04c3-4515-a977-c4a79d764da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52C760578005840911E88DC69251F7F" ma:contentTypeVersion="29" ma:contentTypeDescription="Create a new document." ma:contentTypeScope="" ma:versionID="ea01e587dd9daf06a557fe934ea54b00">
  <xsd:schema xmlns:xsd="http://www.w3.org/2001/XMLSchema" xmlns:xs="http://www.w3.org/2001/XMLSchema" xmlns:p="http://schemas.microsoft.com/office/2006/metadata/properties" xmlns:ns3="807586a3-8f92-4560-af85-4eae92acdb9b" xmlns:ns4="704bd100-04c3-4515-a977-c4a79d764dae" targetNamespace="http://schemas.microsoft.com/office/2006/metadata/properties" ma:root="true" ma:fieldsID="30982b83960e851ab38d16c007bd5d01" ns3:_="" ns4:_="">
    <xsd:import namespace="807586a3-8f92-4560-af85-4eae92acdb9b"/>
    <xsd:import namespace="704bd100-04c3-4515-a977-c4a79d764dae"/>
    <xsd:element name="properties">
      <xsd:complexType>
        <xsd:sequence>
          <xsd:element name="documentManagement">
            <xsd:complexType>
              <xsd:all>
                <xsd:element ref="ns3:SharedWithUsers" minOccurs="0"/>
                <xsd:element ref="ns3:SharedWithDetails" minOccurs="0"/>
                <xsd:element ref="ns3:SharingHintHash" minOccurs="0"/>
                <xsd:element ref="ns4:NotebookType" minOccurs="0"/>
                <xsd:element ref="ns4:FolderType" minOccurs="0"/>
                <xsd:element ref="ns4:Owner" minOccurs="0"/>
                <xsd:element ref="ns4:DefaultSectionNames" minOccurs="0"/>
                <xsd:element ref="ns4:Templates" minOccurs="0"/>
                <xsd:element ref="ns4:CultureName" minOccurs="0"/>
                <xsd:element ref="ns4:AppVersion"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TeamsChannelId" minOccurs="0"/>
                <xsd:element ref="ns4:IsNotebookLocked"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7586a3-8f92-4560-af85-4eae92acdb9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04bd100-04c3-4515-a977-c4a79d764dae" elementFormDefault="qualified">
    <xsd:import namespace="http://schemas.microsoft.com/office/2006/documentManagement/types"/>
    <xsd:import namespace="http://schemas.microsoft.com/office/infopath/2007/PartnerControls"/>
    <xsd:element name="NotebookType" ma:index="11" nillable="true" ma:displayName="Notebook Type" ma:internalName="NotebookType">
      <xsd:simpleType>
        <xsd:restriction base="dms:Text"/>
      </xsd:simpleType>
    </xsd:element>
    <xsd:element name="FolderType" ma:index="12" nillable="true" ma:displayName="Folder Type" ma:internalName="FolderType">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4" nillable="true" ma:displayName="Default Section Names" ma:internalName="DefaultSectionNames">
      <xsd:simpleType>
        <xsd:restriction base="dms:Note">
          <xsd:maxLength value="255"/>
        </xsd:restriction>
      </xsd:simpleType>
    </xsd:element>
    <xsd:element name="Templates" ma:index="15" nillable="true" ma:displayName="Templates" ma:internalName="Templates">
      <xsd:simpleType>
        <xsd:restriction base="dms:Note">
          <xsd:maxLength value="255"/>
        </xsd:restriction>
      </xsd:simpleType>
    </xsd:element>
    <xsd:element name="CultureName" ma:index="16" nillable="true" ma:displayName="Culture Name" ma:internalName="CultureName">
      <xsd:simpleType>
        <xsd:restriction base="dms:Text"/>
      </xsd:simpleType>
    </xsd:element>
    <xsd:element name="AppVersion" ma:index="17" nillable="true" ma:displayName="App Version" ma:internalName="AppVersion">
      <xsd:simpleType>
        <xsd:restriction base="dms:Text"/>
      </xsd:simpleType>
    </xsd:element>
    <xsd:element name="Teachers" ma:index="18"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9"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0"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1" nillable="true" ma:displayName="Invited Teachers" ma:internalName="Invited_Teachers">
      <xsd:simpleType>
        <xsd:restriction base="dms:Note">
          <xsd:maxLength value="255"/>
        </xsd:restriction>
      </xsd:simpleType>
    </xsd:element>
    <xsd:element name="Invited_Students" ma:index="22" nillable="true" ma:displayName="Invited Students" ma:internalName="Invited_Students">
      <xsd:simpleType>
        <xsd:restriction base="dms:Note">
          <xsd:maxLength value="255"/>
        </xsd:restriction>
      </xsd:simpleType>
    </xsd:element>
    <xsd:element name="Self_Registration_Enabled" ma:index="23" nillable="true" ma:displayName="Self Registration Enabled" ma:internalName="Self_Registration_Enabled">
      <xsd:simpleType>
        <xsd:restriction base="dms:Boolean"/>
      </xsd:simpleType>
    </xsd:element>
    <xsd:element name="Has_Teacher_Only_SectionGroup" ma:index="24" nillable="true" ma:displayName="Has Teacher Only SectionGroup" ma:internalName="Has_Teacher_Only_SectionGroup">
      <xsd:simpleType>
        <xsd:restriction base="dms:Boolean"/>
      </xsd:simpleType>
    </xsd:element>
    <xsd:element name="Is_Collaboration_Space_Locked" ma:index="25" nillable="true" ma:displayName="Is Collaboration Space Locked" ma:internalName="Is_Collaboration_Space_Locked">
      <xsd:simpleType>
        <xsd:restriction base="dms:Boolean"/>
      </xsd:simpleType>
    </xsd:element>
    <xsd:element name="MediaServiceMetadata" ma:index="26" nillable="true" ma:displayName="MediaServiceMetadata" ma:hidden="true" ma:internalName="MediaServiceMetadata" ma:readOnly="true">
      <xsd:simpleType>
        <xsd:restriction base="dms:Note"/>
      </xsd:simpleType>
    </xsd:element>
    <xsd:element name="MediaServiceFastMetadata" ma:index="27" nillable="true" ma:displayName="MediaServiceFastMetadata" ma:hidden="true" ma:internalName="MediaServiceFastMetadata" ma:readOnly="true">
      <xsd:simpleType>
        <xsd:restriction base="dms:Note"/>
      </xsd:simpleType>
    </xsd:element>
    <xsd:element name="MediaServiceDateTaken" ma:index="28" nillable="true" ma:displayName="MediaServiceDateTaken" ma:hidden="true" ma:internalName="MediaServiceDateTaken" ma:readOnly="true">
      <xsd:simpleType>
        <xsd:restriction base="dms:Text"/>
      </xsd:simpleType>
    </xsd:element>
    <xsd:element name="MediaServiceAutoTags" ma:index="29" nillable="true" ma:displayName="MediaServiceAutoTags" ma:internalName="MediaServiceAutoTags" ma:readOnly="true">
      <xsd:simpleType>
        <xsd:restriction base="dms:Text"/>
      </xsd:simpleType>
    </xsd:element>
    <xsd:element name="MediaServiceOCR" ma:index="30" nillable="true" ma:displayName="MediaServiceOCR" ma:internalName="MediaServiceOCR" ma:readOnly="true">
      <xsd:simpleType>
        <xsd:restriction base="dms:Note">
          <xsd:maxLength value="255"/>
        </xsd:restriction>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GenerationTime" ma:index="32" nillable="true" ma:displayName="MediaServiceGenerationTime" ma:hidden="true" ma:internalName="MediaServiceGenerationTime" ma:readOnly="true">
      <xsd:simpleType>
        <xsd:restriction base="dms:Text"/>
      </xsd:simpleType>
    </xsd:element>
    <xsd:element name="TeamsChannelId" ma:index="33" nillable="true" ma:displayName="Teams Channel Id" ma:internalName="TeamsChannelId">
      <xsd:simpleType>
        <xsd:restriction base="dms:Text"/>
      </xsd:simpleType>
    </xsd:element>
    <xsd:element name="IsNotebookLocked" ma:index="34" nillable="true" ma:displayName="Is Notebook Locked" ma:internalName="IsNotebookLocked">
      <xsd:simpleType>
        <xsd:restriction base="dms:Boolean"/>
      </xsd:simpleType>
    </xsd:element>
    <xsd:element name="MediaServiceAutoKeyPoints" ma:index="35" nillable="true" ma:displayName="MediaServiceAutoKeyPoints" ma:hidden="true" ma:internalName="MediaServiceAutoKeyPoints" ma:readOnly="true">
      <xsd:simpleType>
        <xsd:restriction base="dms:Note"/>
      </xsd:simpleType>
    </xsd:element>
    <xsd:element name="MediaServiceKeyPoints" ma:index="3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E0DB7C-7932-4078-B664-A6887AE63201}">
  <ds:schemaRefs>
    <ds:schemaRef ds:uri="http://schemas.openxmlformats.org/package/2006/metadata/core-properties"/>
    <ds:schemaRef ds:uri="http://purl.org/dc/terms/"/>
    <ds:schemaRef ds:uri="http://www.w3.org/XML/1998/namespace"/>
    <ds:schemaRef ds:uri="http://schemas.microsoft.com/office/infopath/2007/PartnerControls"/>
    <ds:schemaRef ds:uri="http://schemas.microsoft.com/office/2006/documentManagement/types"/>
    <ds:schemaRef ds:uri="807586a3-8f92-4560-af85-4eae92acdb9b"/>
    <ds:schemaRef ds:uri="http://purl.org/dc/dcmitype/"/>
    <ds:schemaRef ds:uri="http://purl.org/dc/elements/1.1/"/>
    <ds:schemaRef ds:uri="704bd100-04c3-4515-a977-c4a79d764dae"/>
    <ds:schemaRef ds:uri="http://schemas.microsoft.com/office/2006/metadata/properties"/>
  </ds:schemaRefs>
</ds:datastoreItem>
</file>

<file path=customXml/itemProps2.xml><?xml version="1.0" encoding="utf-8"?>
<ds:datastoreItem xmlns:ds="http://schemas.openxmlformats.org/officeDocument/2006/customXml" ds:itemID="{45549A1D-C1F9-4980-9D50-678EA96578CB}">
  <ds:schemaRefs>
    <ds:schemaRef ds:uri="http://schemas.microsoft.com/sharepoint/v3/contenttype/forms"/>
  </ds:schemaRefs>
</ds:datastoreItem>
</file>

<file path=customXml/itemProps3.xml><?xml version="1.0" encoding="utf-8"?>
<ds:datastoreItem xmlns:ds="http://schemas.openxmlformats.org/officeDocument/2006/customXml" ds:itemID="{D04A7051-8401-4CB8-8F4B-5E5EA9D198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7586a3-8f92-4560-af85-4eae92acdb9b"/>
    <ds:schemaRef ds:uri="704bd100-04c3-4515-a977-c4a79d764d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Powerpoint_Da Vinci WWJAV 2020</Template>
  <TotalTime>96</TotalTime>
  <Words>306</Words>
  <Application>Microsoft Office PowerPoint</Application>
  <PresentationFormat>Breedbeeld</PresentationFormat>
  <Paragraphs>27</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Cardenio Modern</vt:lpstr>
      <vt:lpstr>Kantoorthema</vt:lpstr>
      <vt:lpstr>ICT vaardigheden 2</vt:lpstr>
      <vt:lpstr>Leerdoelen </vt:lpstr>
      <vt:lpstr>Verder kennismaken met een Office365 app.  </vt:lpstr>
      <vt:lpstr>Nabespreken met de klas. </vt:lpstr>
      <vt:lpstr>Verslagen maken.  </vt:lpstr>
      <vt:lpstr>Opdracht </vt:lpstr>
      <vt:lpstr>ICT vaardigheden en het beroep. </vt:lpstr>
    </vt:vector>
  </TitlesOfParts>
  <Company>Kien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Tips</dc:title>
  <dc:creator>Carla Dorgelo</dc:creator>
  <cp:lastModifiedBy>Carla Dorgelo</cp:lastModifiedBy>
  <cp:revision>5</cp:revision>
  <dcterms:created xsi:type="dcterms:W3CDTF">2020-07-15T09:19:09Z</dcterms:created>
  <dcterms:modified xsi:type="dcterms:W3CDTF">2020-09-02T14:04:18Z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0x010100752C760578005840911E88DC69251F7F</vt:lpwstr>
  </property>
</Properties>
</file>