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8" r:id="rId6"/>
    <p:sldId id="259" r:id="rId7"/>
    <p:sldId id="261" r:id="rId8"/>
    <p:sldId id="262" r:id="rId9"/>
    <p:sldId id="264" r:id="rId10"/>
    <p:sldId id="265" r:id="rId11"/>
    <p:sldId id="263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65 Pro Plus" userId="9d431797-6fb4-44db-8196-2ba34f3c7fe9" providerId="ADAL" clId="{95122EEA-C9CB-4D19-BBDC-2A121C8BDD60}"/>
    <pc:docChg chg="modSld modMainMaster">
      <pc:chgData name="365 Pro Plus" userId="9d431797-6fb4-44db-8196-2ba34f3c7fe9" providerId="ADAL" clId="{95122EEA-C9CB-4D19-BBDC-2A121C8BDD60}" dt="2021-02-01T20:00:20.734" v="5"/>
      <pc:docMkLst>
        <pc:docMk/>
      </pc:docMkLst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1419648733" sldId="256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3143191622" sldId="257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3247561512" sldId="258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1185846112" sldId="259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1867240984" sldId="261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2303284984" sldId="262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3825983375" sldId="263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3274693897" sldId="264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2937816617" sldId="265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1880785270" sldId="266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3028795041" sldId="267"/>
        </pc:sldMkLst>
      </pc:sldChg>
      <pc:sldChg chg="modTransition">
        <pc:chgData name="365 Pro Plus" userId="9d431797-6fb4-44db-8196-2ba34f3c7fe9" providerId="ADAL" clId="{95122EEA-C9CB-4D19-BBDC-2A121C8BDD60}" dt="2021-02-01T20:00:20.734" v="5"/>
        <pc:sldMkLst>
          <pc:docMk/>
          <pc:sldMk cId="429147771" sldId="268"/>
        </pc:sldMkLst>
      </pc:sldChg>
      <pc:sldMasterChg chg="modTransition modSldLayout">
        <pc:chgData name="365 Pro Plus" userId="9d431797-6fb4-44db-8196-2ba34f3c7fe9" providerId="ADAL" clId="{95122EEA-C9CB-4D19-BBDC-2A121C8BDD60}" dt="2021-02-01T20:00:20.734" v="5"/>
        <pc:sldMasterMkLst>
          <pc:docMk/>
          <pc:sldMasterMk cId="3992255371" sldId="2147483673"/>
        </pc:sldMasterMkLst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147523131" sldId="2147483662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1928606883" sldId="2147483663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3723866118" sldId="2147483664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198073920" sldId="2147483665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2434278218" sldId="2147483666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4045860806" sldId="2147483667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3145355429" sldId="2147483668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3062269660" sldId="2147483669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1245277982" sldId="2147483670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2559962392" sldId="2147483671"/>
          </pc:sldLayoutMkLst>
        </pc:sldLayoutChg>
        <pc:sldLayoutChg chg="modTransition">
          <pc:chgData name="365 Pro Plus" userId="9d431797-6fb4-44db-8196-2ba34f3c7fe9" providerId="ADAL" clId="{95122EEA-C9CB-4D19-BBDC-2A121C8BDD60}" dt="2021-02-01T20:00:20.734" v="5"/>
          <pc:sldLayoutMkLst>
            <pc:docMk/>
            <pc:sldMasterMk cId="3992255371" sldId="2147483673"/>
            <pc:sldLayoutMk cId="3979271962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6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06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6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EE379-5455-488F-ABEF-053EBADB5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-1" b="15716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90E37B-5028-47BF-A977-E4747D72D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Hoe </a:t>
            </a:r>
            <a:r>
              <a:rPr lang="nl-NL" dirty="0">
                <a:solidFill>
                  <a:schemeClr val="tx1"/>
                </a:solidFill>
              </a:rPr>
              <a:t>maak je een </a:t>
            </a:r>
            <a:r>
              <a:rPr lang="nl-NL" dirty="0" smtClean="0">
                <a:solidFill>
                  <a:schemeClr val="tx1"/>
                </a:solidFill>
              </a:rPr>
              <a:t>e-portfolio in </a:t>
            </a:r>
            <a:r>
              <a:rPr lang="nl-NL" dirty="0" err="1" smtClean="0">
                <a:solidFill>
                  <a:schemeClr val="tx1"/>
                </a:solidFill>
              </a:rPr>
              <a:t>Its</a:t>
            </a:r>
            <a:r>
              <a:rPr lang="nl-NL" dirty="0" smtClean="0">
                <a:solidFill>
                  <a:schemeClr val="tx1"/>
                </a:solidFill>
              </a:rPr>
              <a:t> learning</a:t>
            </a: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FB1403-6277-4CD2-9420-910698080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nl-NL" sz="2200" dirty="0">
              <a:solidFill>
                <a:schemeClr val="tx1"/>
              </a:solidFill>
            </a:endParaRPr>
          </a:p>
          <a:p>
            <a:pPr algn="r"/>
            <a:r>
              <a:rPr lang="nl-NL" sz="2200" dirty="0" smtClean="0">
                <a:solidFill>
                  <a:schemeClr val="tx1"/>
                </a:solidFill>
              </a:rPr>
              <a:t>Met dank aan Arja </a:t>
            </a:r>
            <a:r>
              <a:rPr lang="nl-NL" sz="2200" dirty="0">
                <a:solidFill>
                  <a:schemeClr val="tx1"/>
                </a:solidFill>
              </a:rPr>
              <a:t>de </a:t>
            </a:r>
            <a:r>
              <a:rPr lang="nl-NL" sz="2200" dirty="0" smtClean="0">
                <a:solidFill>
                  <a:schemeClr val="tx1"/>
                </a:solidFill>
              </a:rPr>
              <a:t>Jong</a:t>
            </a:r>
          </a:p>
          <a:p>
            <a:pPr algn="r"/>
            <a:endParaRPr lang="nl-NL" sz="2200" dirty="0">
              <a:solidFill>
                <a:schemeClr val="tx1"/>
              </a:solidFill>
            </a:endParaRPr>
          </a:p>
          <a:p>
            <a:pPr algn="r"/>
            <a:endParaRPr lang="nl-N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6028" y="4064375"/>
            <a:ext cx="9794214" cy="12093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Voorbeeld van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3" y="426112"/>
            <a:ext cx="11355610" cy="6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9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F8549-6C77-40EA-B0F9-F9660D14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670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Zijn er nog vragen?</a:t>
            </a:r>
          </a:p>
        </p:txBody>
      </p:sp>
      <p:pic>
        <p:nvPicPr>
          <p:cNvPr id="2050" name="Picture 2" descr="Voorbeeld van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434355" cy="69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is jouw SLB – dossier  - e portfolio </a:t>
            </a:r>
          </a:p>
          <a:p>
            <a:r>
              <a:rPr lang="nl-NL" dirty="0" smtClean="0"/>
              <a:t>Deel je wachtwoord niet zomaar aan iedereen.</a:t>
            </a:r>
          </a:p>
          <a:p>
            <a:r>
              <a:rPr lang="nl-NL" dirty="0" smtClean="0"/>
              <a:t>Zorg dat de docent die jouw e – portfolio mag inzien altijd het goede wachtwoord heeft.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74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9F750-5984-4283-A5F6-951B6613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It’s </a:t>
            </a:r>
            <a:r>
              <a:rPr lang="nl-NL" dirty="0" err="1"/>
              <a:t>learning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3B77E3-0A4F-403B-A470-AC181396C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1" r="473" b="5047"/>
          <a:stretch/>
        </p:blipFill>
        <p:spPr>
          <a:xfrm>
            <a:off x="2115743" y="1718441"/>
            <a:ext cx="8423280" cy="4335517"/>
          </a:xfr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115CCAC-FA92-493C-8B10-85DB64E423FA}"/>
              </a:ext>
            </a:extLst>
          </p:cNvPr>
          <p:cNvSpPr/>
          <p:nvPr/>
        </p:nvSpPr>
        <p:spPr>
          <a:xfrm>
            <a:off x="9900745" y="1549400"/>
            <a:ext cx="9144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56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B2E4F-26DD-4E8F-BB8D-CE77C489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E-portfolio maken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7242F2-DA23-48C9-8136-2C364ED24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132" t="6642" r="475" b="4653"/>
          <a:stretch/>
        </p:blipFill>
        <p:spPr>
          <a:xfrm>
            <a:off x="6999890" y="284853"/>
            <a:ext cx="3074276" cy="6288293"/>
          </a:xfr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1E807BB9-7795-4407-9AF1-8D9258987AAB}"/>
              </a:ext>
            </a:extLst>
          </p:cNvPr>
          <p:cNvSpPr/>
          <p:nvPr/>
        </p:nvSpPr>
        <p:spPr>
          <a:xfrm>
            <a:off x="7662041" y="3941379"/>
            <a:ext cx="1119352" cy="4414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84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32F64-9FAC-4056-8DE6-27A944EC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portfolio aanmaken</a:t>
            </a:r>
          </a:p>
        </p:txBody>
      </p:sp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99245A32-D9AB-44C6-9F6C-39B3FCE08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71" t="6928" r="300" b="41379"/>
          <a:stretch/>
        </p:blipFill>
        <p:spPr>
          <a:xfrm>
            <a:off x="664780" y="2400563"/>
            <a:ext cx="10515600" cy="3049390"/>
          </a:xfr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906842BB-35F1-4BE3-A31A-BA2B406C77FE}"/>
              </a:ext>
            </a:extLst>
          </p:cNvPr>
          <p:cNvSpPr/>
          <p:nvPr/>
        </p:nvSpPr>
        <p:spPr>
          <a:xfrm>
            <a:off x="7472855" y="2569780"/>
            <a:ext cx="2207173" cy="234906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24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93F8108-AAD1-4362-B17F-D1921393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69" r="36642" b="14769"/>
          <a:stretch/>
        </p:blipFill>
        <p:spPr>
          <a:xfrm>
            <a:off x="0" y="818821"/>
            <a:ext cx="7513190" cy="5220357"/>
          </a:xfrm>
        </p:spPr>
      </p:pic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id="{DEEC8888-C4E5-46E8-A528-FBFF912D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5" t="48825" r="39725" b="7019"/>
          <a:stretch/>
        </p:blipFill>
        <p:spPr>
          <a:xfrm>
            <a:off x="6753949" y="1637643"/>
            <a:ext cx="5438051" cy="35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1996E-0FEC-4E15-8F5F-CBBEBE33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Voorbeeld e-portfolio ondernemend gedrag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FC08C1-D490-4660-BEC9-87C2AD9AF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36" r="-414" b="5441"/>
          <a:stretch/>
        </p:blipFill>
        <p:spPr>
          <a:xfrm>
            <a:off x="1531883" y="2006600"/>
            <a:ext cx="9488213" cy="4651914"/>
          </a:xfrm>
        </p:spPr>
      </p:pic>
    </p:spTree>
    <p:extLst>
      <p:ext uri="{BB962C8B-B14F-4D97-AF65-F5344CB8AC3E}">
        <p14:creationId xmlns:p14="http://schemas.microsoft.com/office/powerpoint/2010/main" val="327469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55883-D7BD-4D98-9440-8D022D7F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Categorie aanmaken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E1B7FCC-A889-4EFC-A0B9-5C4FBBA1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80" r="636" b="3843"/>
          <a:stretch/>
        </p:blipFill>
        <p:spPr>
          <a:xfrm>
            <a:off x="3007020" y="1791804"/>
            <a:ext cx="7063983" cy="3582099"/>
          </a:xfrm>
        </p:spPr>
      </p:pic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F79CA507-962A-45D7-B1E5-1A7AC3EEB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1" t="6566" r="79840" b="3753"/>
          <a:stretch/>
        </p:blipFill>
        <p:spPr>
          <a:xfrm>
            <a:off x="601718" y="1791804"/>
            <a:ext cx="1952296" cy="476665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2211627-EEFC-4BD3-9A2F-0170352BCB57}"/>
              </a:ext>
            </a:extLst>
          </p:cNvPr>
          <p:cNvSpPr/>
          <p:nvPr/>
        </p:nvSpPr>
        <p:spPr>
          <a:xfrm>
            <a:off x="1644242" y="5956183"/>
            <a:ext cx="880844" cy="67950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88A1762-1BC0-4BF5-AFD8-BBA572424580}"/>
              </a:ext>
            </a:extLst>
          </p:cNvPr>
          <p:cNvSpPr txBox="1"/>
          <p:nvPr/>
        </p:nvSpPr>
        <p:spPr>
          <a:xfrm>
            <a:off x="3506598" y="5530632"/>
            <a:ext cx="614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Let op mapnaam moet bestaan uit 1 woord of letter met cijfers dus zonder spaties!</a:t>
            </a:r>
          </a:p>
        </p:txBody>
      </p:sp>
    </p:spTree>
    <p:extLst>
      <p:ext uri="{BB962C8B-B14F-4D97-AF65-F5344CB8AC3E}">
        <p14:creationId xmlns:p14="http://schemas.microsoft.com/office/powerpoint/2010/main" val="293781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F6C51-46DC-4A4A-AF0C-0A03BF9D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 in portfolio toevoegen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A4EAD4E-985C-42ED-8CE3-E2E6F1FDC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00" r="695" b="10566"/>
          <a:stretch/>
        </p:blipFill>
        <p:spPr>
          <a:xfrm>
            <a:off x="2562966" y="2006600"/>
            <a:ext cx="9093541" cy="4240925"/>
          </a:xfr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260F8571-211B-4411-B935-EFE1B96C5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1" t="6566" r="79840" b="3753"/>
          <a:stretch/>
        </p:blipFill>
        <p:spPr>
          <a:xfrm>
            <a:off x="601718" y="1791804"/>
            <a:ext cx="1952296" cy="4766652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D80D0B2F-A071-4491-B7CC-8B8E451A26CC}"/>
              </a:ext>
            </a:extLst>
          </p:cNvPr>
          <p:cNvSpPr/>
          <p:nvPr/>
        </p:nvSpPr>
        <p:spPr>
          <a:xfrm>
            <a:off x="599090" y="5864772"/>
            <a:ext cx="1040524" cy="8513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98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84F40-7028-433B-A9D4-BA596AAE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Mogelijkheden pagina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1FBC8F7-F767-4E91-85A3-37268F59F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0" b="4052"/>
          <a:stretch/>
        </p:blipFill>
        <p:spPr>
          <a:xfrm>
            <a:off x="838199" y="1912692"/>
            <a:ext cx="8136803" cy="4051880"/>
          </a:xfr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08E517F-FD21-49E7-9819-016809EAADA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838738" y="3071943"/>
            <a:ext cx="0" cy="201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B01836C-BB54-4AF3-B6A6-5C186020834F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5998128" y="3110708"/>
            <a:ext cx="0" cy="1205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2167AD7F-AAAC-43DC-A9F5-3B8157D9740D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182686" y="3071943"/>
            <a:ext cx="0" cy="54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36F04C8-CE69-4FFB-8101-7478ADFAD87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6493079" y="3044279"/>
            <a:ext cx="251669" cy="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AF1D7459-ACA6-4139-BCA2-55CB3B75286C}"/>
              </a:ext>
            </a:extLst>
          </p:cNvPr>
          <p:cNvSpPr txBox="1"/>
          <p:nvPr/>
        </p:nvSpPr>
        <p:spPr>
          <a:xfrm>
            <a:off x="6744748" y="2782669"/>
            <a:ext cx="193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Pagina kopiëren naar ander E-portfolio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BFA1A90-B0DE-4106-A5E5-6FB59797541C}"/>
              </a:ext>
            </a:extLst>
          </p:cNvPr>
          <p:cNvSpPr txBox="1"/>
          <p:nvPr/>
        </p:nvSpPr>
        <p:spPr>
          <a:xfrm>
            <a:off x="6182686" y="3464058"/>
            <a:ext cx="224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E-portfolio delen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777712A-1308-4D92-8C7C-63CA3CA37D76}"/>
              </a:ext>
            </a:extLst>
          </p:cNvPr>
          <p:cNvSpPr txBox="1"/>
          <p:nvPr/>
        </p:nvSpPr>
        <p:spPr>
          <a:xfrm>
            <a:off x="5998128" y="4162468"/>
            <a:ext cx="224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Pagina wijzigen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E2CB2B-EB6A-4E0B-BCF5-92B0C8D33684}"/>
              </a:ext>
            </a:extLst>
          </p:cNvPr>
          <p:cNvSpPr txBox="1"/>
          <p:nvPr/>
        </p:nvSpPr>
        <p:spPr>
          <a:xfrm>
            <a:off x="5838738" y="4932184"/>
            <a:ext cx="224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Pagina verwijderen</a:t>
            </a:r>
          </a:p>
        </p:txBody>
      </p:sp>
    </p:spTree>
    <p:extLst>
      <p:ext uri="{BB962C8B-B14F-4D97-AF65-F5344CB8AC3E}">
        <p14:creationId xmlns:p14="http://schemas.microsoft.com/office/powerpoint/2010/main" val="302879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5E8"/>
      </a:lt2>
      <a:accent1>
        <a:srgbClr val="E98A3E"/>
      </a:accent1>
      <a:accent2>
        <a:srgbClr val="B2A13B"/>
      </a:accent2>
      <a:accent3>
        <a:srgbClr val="92AD4E"/>
      </a:accent3>
      <a:accent4>
        <a:srgbClr val="5FB738"/>
      </a:accent4>
      <a:accent5>
        <a:srgbClr val="2EBA3D"/>
      </a:accent5>
      <a:accent6>
        <a:srgbClr val="32B778"/>
      </a:accent6>
      <a:hlink>
        <a:srgbClr val="5C85A7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3" ma:contentTypeDescription="Create a new document." ma:contentTypeScope="" ma:versionID="016984934997c935856b590a18301ea4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306ce24063e1b9d30f162b696b0e80b0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69928-D5E9-4516-AE26-549883780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A0C8AD-E635-455D-B01E-72D9FAF8A4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F1885-4634-4C95-BD74-BA3DE489D43E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ae88b579-0995-42e4-96ef-e06a7a57ddf9"/>
    <ds:schemaRef ds:uri="http://schemas.openxmlformats.org/package/2006/metadata/core-properties"/>
    <ds:schemaRef ds:uri="baa8c48b-5f73-4068-bac6-831706ff2a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104</Words>
  <Application>Microsoft Office PowerPoint</Application>
  <PresentationFormat>Breedbeeld</PresentationFormat>
  <Paragraphs>20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Avenir Next LT Pro</vt:lpstr>
      <vt:lpstr>Sabon Next LT</vt:lpstr>
      <vt:lpstr>Wingdings</vt:lpstr>
      <vt:lpstr>LuminousVTI</vt:lpstr>
      <vt:lpstr>  Hoe maak je een e-portfolio in Its learning  </vt:lpstr>
      <vt:lpstr>It’s learning</vt:lpstr>
      <vt:lpstr>E-portfolio maken</vt:lpstr>
      <vt:lpstr>Nieuw portfolio aanmaken</vt:lpstr>
      <vt:lpstr>PowerPoint-presentatie</vt:lpstr>
      <vt:lpstr>Voorbeeld e-portfolio ondernemend gedrag</vt:lpstr>
      <vt:lpstr>Categorie aanmaken</vt:lpstr>
      <vt:lpstr>Element in portfolio toevoegen</vt:lpstr>
      <vt:lpstr>Mogelijkheden pagina</vt:lpstr>
      <vt:lpstr>PowerPoint-presentatie</vt:lpstr>
      <vt:lpstr>Zijn er nog vragen?</vt:lpstr>
      <vt:lpstr>privacy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maak je een e-portfolio</dc:title>
  <dc:creator>365 Pro Plus</dc:creator>
  <cp:lastModifiedBy>Hanane El Khetabi</cp:lastModifiedBy>
  <cp:revision>10</cp:revision>
  <dcterms:created xsi:type="dcterms:W3CDTF">2021-02-01T19:06:16Z</dcterms:created>
  <dcterms:modified xsi:type="dcterms:W3CDTF">2021-08-31T13:31:08Z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