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61" r:id="rId5"/>
    <p:sldId id="27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96" r:id="rId14"/>
  </p:sldIdLst>
  <p:sldSz cx="9144000" cy="6858000" type="screen4x3"/>
  <p:notesSz cx="6858000" cy="9144000"/>
  <p:custDataLst>
    <p:tags r:id="rId16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endParaRPr lang="nl-NL" b="1" dirty="0"/>
          </a:p>
          <a:p>
            <a:r>
              <a:rPr lang="nl-NL" b="1" dirty="0" smtClean="0"/>
              <a:t>Behaald </a:t>
            </a:r>
            <a:r>
              <a:rPr lang="nl-NL" b="1" dirty="0" err="1" smtClean="0"/>
              <a:t>lesdoel</a:t>
            </a:r>
            <a:r>
              <a:rPr lang="nl-NL" b="1" dirty="0" smtClean="0"/>
              <a:t>:</a:t>
            </a:r>
            <a:endParaRPr lang="nl-NL" b="1" dirty="0"/>
          </a:p>
          <a:p>
            <a:r>
              <a:rPr lang="nl-NL" dirty="0" smtClean="0"/>
              <a:t>De studenten kennen de lichamelijke en seksuele ontwikkeling van de peuter.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Lesdoel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Lichamelijke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Motoriek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Zindelijk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Seksuele 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Afsluiting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dirty="0" smtClean="0"/>
          </a:p>
          <a:p>
            <a:pPr algn="ctr"/>
            <a:endParaRPr lang="nl-NL" dirty="0"/>
          </a:p>
          <a:p>
            <a:pPr algn="ctr"/>
            <a:r>
              <a:rPr lang="nl-NL" dirty="0" smtClean="0"/>
              <a:t>Studenten </a:t>
            </a:r>
            <a:r>
              <a:rPr lang="nl-NL" dirty="0"/>
              <a:t>kennen de lichamelijke en seksuele ontwikkeling </a:t>
            </a:r>
          </a:p>
          <a:p>
            <a:pPr algn="ctr"/>
            <a:r>
              <a:rPr lang="nl-NL" dirty="0"/>
              <a:t>van de peuter.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42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Leeftijd: 18 maanden tot 4 jaar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Lengte bij 18 maanden: gemiddeld 62 cm.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Gewicht bij 18 maanden: gemiddeld 10 kilo.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Lengte bij 4 jaar: gemiddeld 1 meter.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Gewicht bij 4 jaar: gemiddeld 18 kilo.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12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4569371"/>
          </a:xfrm>
        </p:spPr>
        <p:txBody>
          <a:bodyPr/>
          <a:lstStyle/>
          <a:p>
            <a:r>
              <a:rPr lang="nl-NL" dirty="0" smtClean="0"/>
              <a:t>Peuters groeien voornamelijk in de breedte, dit noemen we </a:t>
            </a:r>
            <a:r>
              <a:rPr lang="nl-NL" b="1" dirty="0" smtClean="0"/>
              <a:t>breedtegroei.</a:t>
            </a:r>
          </a:p>
          <a:p>
            <a:endParaRPr lang="nl-NL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Duidelijke vorming van hals.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Slaap: 1 of 2 uur overdag. In de nacht gemiddeld 12 uur.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72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(motoriek)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Rond 18 maanden ongeveer los lopen. Dit zorgt voor enorme bewegingsvrijheid bij de peuter (klimmen, weglopen).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De peuter gaat op ontdekkingstocht (exploratiedrang). </a:t>
            </a:r>
            <a:br>
              <a:rPr lang="nl-NL" dirty="0">
                <a:cs typeface="Arial" panose="020B0604020202020204" pitchFamily="34" charset="0"/>
              </a:rPr>
            </a:b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Bij peuters zie je </a:t>
            </a:r>
            <a:r>
              <a:rPr lang="nl-NL" b="1" dirty="0">
                <a:cs typeface="Arial" panose="020B0604020202020204" pitchFamily="34" charset="0"/>
              </a:rPr>
              <a:t>vooral de grove motoriek</a:t>
            </a:r>
            <a:r>
              <a:rPr lang="nl-NL" dirty="0">
                <a:cs typeface="Arial" panose="020B0604020202020204" pitchFamily="34" charset="0"/>
              </a:rPr>
              <a:t>: ze leren lopen, klimmen, met de bal spelen, gooien, schoppen.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cs typeface="Arial" panose="020B0604020202020204" pitchFamily="34" charset="0"/>
              </a:rPr>
              <a:t>Fijne </a:t>
            </a:r>
            <a:r>
              <a:rPr lang="nl-NL" dirty="0">
                <a:cs typeface="Arial" panose="020B0604020202020204" pitchFamily="34" charset="0"/>
              </a:rPr>
              <a:t>motoriek: Hierin gebeurt nog niet veel. Een potlood vasthouden lukt vaak nog niet. </a:t>
            </a:r>
            <a:endParaRPr lang="nl-NL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cs typeface="Arial" panose="020B0604020202020204" pitchFamily="34" charset="0"/>
              </a:rPr>
              <a:t>Het is goed als de peuter beide handen veel gebruikt en nog geen voorkeur voor hand heeft (</a:t>
            </a:r>
            <a:r>
              <a:rPr lang="nl-NL" b="1" dirty="0">
                <a:cs typeface="Arial" panose="020B0604020202020204" pitchFamily="34" charset="0"/>
              </a:rPr>
              <a:t>handvoorkeur</a:t>
            </a:r>
            <a:r>
              <a:rPr lang="nl-NL" dirty="0">
                <a:cs typeface="Arial" panose="020B0604020202020204" pitchFamily="34" charset="0"/>
              </a:rPr>
              <a:t>).</a:t>
            </a:r>
            <a:r>
              <a:rPr lang="nl-NL" b="1" dirty="0">
                <a:cs typeface="Arial" panose="020B0604020202020204" pitchFamily="34" charset="0"/>
              </a:rPr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463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(zindelijk)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Zindelijk is het vermogen om urine en ontlasting op te houden.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Pas als de peuter eraan toe is. Dit is meestal rond de 2,5 jaar.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Spanning speelt een grote rol.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Als het kind het proces begrijpt.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Overdag zindelijk meestal tussen 2 en 3 jaar.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‘s Nachts zindelijk duurt langer, meestal tussen 2,5 en 4,5 jaar.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92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(hersenen)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Van alle lichaamsdelen groeien de hersenen in de peutertijd het hardst.</a:t>
            </a:r>
          </a:p>
          <a:p>
            <a:endParaRPr lang="nl-NL" dirty="0"/>
          </a:p>
          <a:p>
            <a:r>
              <a:rPr lang="nl-NL" dirty="0" smtClean="0"/>
              <a:t>Dit komt doordat er veel verbindingen komen tussen de hersencellen.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788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Peuter leert zijn eigen lichaam kennen.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Peuter kan lichaamsdelen benoemen, ook geslachtsorganen.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Peuter is nog zonder schaamte</a:t>
            </a:r>
          </a:p>
          <a:p>
            <a:endParaRPr lang="nl-NL" dirty="0" smtClean="0"/>
          </a:p>
          <a:p>
            <a:pPr algn="ctr"/>
            <a:r>
              <a:rPr lang="nl-NL" i="1" dirty="0" smtClean="0"/>
              <a:t>Zeg als volwassene daarom ook niet “dat hoort niet”. Hierdoor verliest het kind de openheid.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0797657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DA7FA1-C6DC-410C-8C82-6F2C36C708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EFC95-01DB-4E55-A1A6-CE21664B4EB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386cec-7123-4b9f-b667-0e22a9c9d26c"/>
    <ds:schemaRef ds:uri="http://purl.org/dc/elements/1.1/"/>
    <ds:schemaRef ds:uri="http://schemas.microsoft.com/office/2006/metadata/properties"/>
    <ds:schemaRef ds:uri="0b7775d8-7b99-4446-bc72-bb9e2902a7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4547</TotalTime>
  <Words>356</Words>
  <Application>Microsoft Office PowerPoint</Application>
  <PresentationFormat>Diavoorstelling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Kantoorthema</vt:lpstr>
      <vt:lpstr>PowerPoint-presentatie</vt:lpstr>
      <vt:lpstr>     Inhoud</vt:lpstr>
      <vt:lpstr>Lesdoel</vt:lpstr>
      <vt:lpstr>Lichamelijke ontwikkeling </vt:lpstr>
      <vt:lpstr>Lichamelijke ontwikkeling </vt:lpstr>
      <vt:lpstr>Lichamelijke ontwikkeling (motoriek)</vt:lpstr>
      <vt:lpstr>Lichamelijke ontwikkeling (zindelijk)</vt:lpstr>
      <vt:lpstr>Lichamelijke ontwikkeling (hersenen)</vt:lpstr>
      <vt:lpstr>Seksuele ontwikkeling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124</cp:revision>
  <dcterms:created xsi:type="dcterms:W3CDTF">2013-07-30T14:35:54Z</dcterms:created>
  <dcterms:modified xsi:type="dcterms:W3CDTF">2020-07-06T11:12:37Z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