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4"/>
  </p:sldMasterIdLst>
  <p:notesMasterIdLst>
    <p:notesMasterId r:id="rId17"/>
  </p:notesMasterIdLst>
  <p:handoutMasterIdLst>
    <p:handoutMasterId r:id="rId18"/>
  </p:handoutMasterIdLst>
  <p:sldIdLst>
    <p:sldId id="325" r:id="rId5"/>
    <p:sldId id="327" r:id="rId6"/>
    <p:sldId id="329" r:id="rId7"/>
    <p:sldId id="328" r:id="rId8"/>
    <p:sldId id="314" r:id="rId9"/>
    <p:sldId id="321" r:id="rId10"/>
    <p:sldId id="313" r:id="rId11"/>
    <p:sldId id="312" r:id="rId12"/>
    <p:sldId id="318" r:id="rId13"/>
    <p:sldId id="323" r:id="rId14"/>
    <p:sldId id="320" r:id="rId15"/>
    <p:sldId id="330" r:id="rId16"/>
  </p:sldIdLst>
  <p:sldSz cx="12192000" cy="6858000"/>
  <p:notesSz cx="6797675" cy="99266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ijl, gemiddeld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8" autoAdjust="0"/>
    <p:restoredTop sz="88329" autoAdjust="0"/>
  </p:normalViewPr>
  <p:slideViewPr>
    <p:cSldViewPr snapToGrid="0">
      <p:cViewPr varScale="1">
        <p:scale>
          <a:sx n="77" d="100"/>
          <a:sy n="77" d="100"/>
        </p:scale>
        <p:origin x="8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C80AC8-A63B-4AA8-9380-49301AFD775B}" type="datetimeFigureOut">
              <a:rPr lang="nl-NL" smtClean="0"/>
              <a:t>6-7-2020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B1ADA8-FF8C-43E0-BA7E-964499F3EB9A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794470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595EA7-7B40-4193-98D5-97EADF42D88C}" type="datetimeFigureOut">
              <a:rPr lang="nl-NL" smtClean="0"/>
              <a:t>6-7-2020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BD55CD-6D1D-41B1-90A8-45C5DA68439B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97472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8187B-26B1-47E6-834B-595B7CEAA4A0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25217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 smtClean="0"/>
              <a:t>Zwnagerschap</a:t>
            </a:r>
            <a:r>
              <a:rPr lang="nl-NL" dirty="0" smtClean="0"/>
              <a:t>:</a:t>
            </a:r>
            <a:r>
              <a:rPr lang="nl-NL" baseline="0" dirty="0" smtClean="0"/>
              <a:t> 9 maanden, 40 weken, </a:t>
            </a:r>
          </a:p>
          <a:p>
            <a:r>
              <a:rPr lang="nl-NL" baseline="0" dirty="0" smtClean="0"/>
              <a:t>Vroeggeboorte: </a:t>
            </a:r>
          </a:p>
          <a:p>
            <a:endParaRPr lang="nl-NL" baseline="0" dirty="0" smtClean="0"/>
          </a:p>
          <a:p>
            <a:r>
              <a:rPr lang="nl-NL" baseline="0" dirty="0" smtClean="0"/>
              <a:t>Embryo : 2-8 weken </a:t>
            </a:r>
          </a:p>
          <a:p>
            <a:r>
              <a:rPr lang="nl-NL" baseline="0" dirty="0" err="1" smtClean="0"/>
              <a:t>Foutus</a:t>
            </a:r>
            <a:r>
              <a:rPr lang="nl-NL" baseline="0" dirty="0" smtClean="0"/>
              <a:t>: 8 weken tot geboorte </a:t>
            </a:r>
          </a:p>
          <a:p>
            <a:r>
              <a:rPr lang="nl-NL" baseline="0" dirty="0" smtClean="0"/>
              <a:t>Prenatale fase: van bevruchting tot geboorte </a:t>
            </a:r>
          </a:p>
          <a:p>
            <a:r>
              <a:rPr lang="nl-NL" baseline="0" dirty="0" smtClean="0"/>
              <a:t>Miskraam: 15-20% vooral in de eerste 12 weken. </a:t>
            </a:r>
            <a:br>
              <a:rPr lang="nl-NL" baseline="0" dirty="0" smtClean="0"/>
            </a:br>
            <a:r>
              <a:rPr lang="nl-NL" baseline="0" dirty="0" smtClean="0"/>
              <a:t>Placenta: Beschermd de baby tegen schadelijke stoffen </a:t>
            </a:r>
          </a:p>
          <a:p>
            <a:r>
              <a:rPr lang="nl-NL" dirty="0" smtClean="0"/>
              <a:t>Couveuse:</a:t>
            </a:r>
            <a:r>
              <a:rPr lang="nl-NL" baseline="0" dirty="0" smtClean="0"/>
              <a:t> </a:t>
            </a:r>
            <a:br>
              <a:rPr lang="nl-NL" baseline="0" dirty="0" smtClean="0"/>
            </a:br>
            <a:r>
              <a:rPr lang="nl-NL" baseline="0" dirty="0" err="1" smtClean="0"/>
              <a:t>Apgar</a:t>
            </a:r>
            <a:r>
              <a:rPr lang="nl-NL" baseline="0" dirty="0" smtClean="0"/>
              <a:t> score: Huidskleur, ademhaling, hartslag, spierspanning en reactie op prikkels. 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BD55CD-6D1D-41B1-90A8-45C5DA68439B}" type="slidenum">
              <a:rPr lang="nl-NL" smtClean="0"/>
              <a:t>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163566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fontAlgn="base"/>
            <a:r>
              <a:rPr lang="nl-NL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Voor een baby van 6 maanden geldt: weg = weg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​</a:t>
            </a:r>
          </a:p>
          <a:p>
            <a:pPr rtl="0" fontAlgn="base"/>
            <a:r>
              <a:rPr lang="nl-NL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​</a:t>
            </a:r>
          </a:p>
          <a:p>
            <a:pPr rtl="0" fontAlgn="base"/>
            <a:r>
              <a:rPr lang="nl-NL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Bijv</a:t>
            </a:r>
            <a:r>
              <a:rPr lang="nl-NL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wanneer je speelgoed verstopt zal de baby dit niet gaan zoeken, maar verder spelen met iets anders. 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​</a:t>
            </a:r>
          </a:p>
          <a:p>
            <a:pPr rtl="0" fontAlgn="base"/>
            <a:r>
              <a:rPr lang="nl-NL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Zodra een baby ​</a:t>
            </a:r>
          </a:p>
          <a:p>
            <a:pPr rtl="0" fontAlgn="base"/>
            <a:r>
              <a:rPr lang="nl-NL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heeft ontwikkeld, gaat hij er wél naar op zoek  Hij weet dat het speelgoed niet helemaal weg kan zijn, omdat hij er een voorstelling van heeft in zijn geheugen.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​</a:t>
            </a:r>
          </a:p>
          <a:p>
            <a:pPr rtl="0" fontAlgn="base"/>
            <a:r>
              <a:rPr lang="nl-NL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Rond de leeftijd van 12 maanden gaat een baby zelfs zonder zijn speelgoed eerst gezien te hebben op zoek. Hij beseft dan namelijk dat het ergens moet zijn.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​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BD55CD-6D1D-41B1-90A8-45C5DA68439B}" type="slidenum">
              <a:rPr lang="nl-NL" smtClean="0"/>
              <a:t>7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35125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ogo anima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8"/>
          <p:cNvSpPr>
            <a:spLocks noChangeArrowheads="1"/>
          </p:cNvSpPr>
          <p:nvPr/>
        </p:nvSpPr>
        <p:spPr bwMode="auto">
          <a:xfrm>
            <a:off x="3856567" y="2108201"/>
            <a:ext cx="3604683" cy="2703513"/>
          </a:xfrm>
          <a:prstGeom prst="ellipse">
            <a:avLst/>
          </a:prstGeom>
          <a:solidFill>
            <a:srgbClr val="9DCDA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sz="1800"/>
          </a:p>
        </p:txBody>
      </p:sp>
      <p:sp>
        <p:nvSpPr>
          <p:cNvPr id="7" name="Oval 8"/>
          <p:cNvSpPr>
            <a:spLocks noChangeArrowheads="1"/>
          </p:cNvSpPr>
          <p:nvPr/>
        </p:nvSpPr>
        <p:spPr bwMode="auto">
          <a:xfrm>
            <a:off x="4706408" y="1903414"/>
            <a:ext cx="3604683" cy="2703513"/>
          </a:xfrm>
          <a:prstGeom prst="ellipse">
            <a:avLst/>
          </a:prstGeom>
          <a:solidFill>
            <a:srgbClr val="95D4EA">
              <a:alpha val="80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sz="1800"/>
          </a:p>
        </p:txBody>
      </p:sp>
      <p:sp>
        <p:nvSpPr>
          <p:cNvPr id="8" name="Oval 8"/>
          <p:cNvSpPr>
            <a:spLocks noChangeArrowheads="1"/>
          </p:cNvSpPr>
          <p:nvPr/>
        </p:nvSpPr>
        <p:spPr bwMode="auto">
          <a:xfrm>
            <a:off x="4352924" y="2166145"/>
            <a:ext cx="3604683" cy="2703513"/>
          </a:xfrm>
          <a:prstGeom prst="ellipse">
            <a:avLst/>
          </a:prstGeom>
          <a:solidFill>
            <a:srgbClr val="95D4EA">
              <a:alpha val="89804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sz="1800"/>
          </a:p>
        </p:txBody>
      </p:sp>
      <p:grpSp>
        <p:nvGrpSpPr>
          <p:cNvPr id="9" name="Groep 8"/>
          <p:cNvGrpSpPr/>
          <p:nvPr/>
        </p:nvGrpSpPr>
        <p:grpSpPr>
          <a:xfrm>
            <a:off x="3856569" y="1908175"/>
            <a:ext cx="4453465" cy="3024188"/>
            <a:chOff x="2892426" y="1908175"/>
            <a:chExt cx="3340099" cy="3024188"/>
          </a:xfrm>
        </p:grpSpPr>
        <p:sp>
          <p:nvSpPr>
            <p:cNvPr id="10" name="AutoShape 3"/>
            <p:cNvSpPr>
              <a:spLocks noChangeAspect="1" noChangeArrowheads="1" noTextEdit="1"/>
            </p:cNvSpPr>
            <p:nvPr/>
          </p:nvSpPr>
          <p:spPr bwMode="auto">
            <a:xfrm>
              <a:off x="2894013" y="1908175"/>
              <a:ext cx="3338512" cy="3024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800"/>
            </a:p>
          </p:txBody>
        </p:sp>
        <p:sp>
          <p:nvSpPr>
            <p:cNvPr id="11" name="Oval 5"/>
            <p:cNvSpPr>
              <a:spLocks noChangeArrowheads="1"/>
            </p:cNvSpPr>
            <p:nvPr/>
          </p:nvSpPr>
          <p:spPr bwMode="auto">
            <a:xfrm>
              <a:off x="2892426" y="2108200"/>
              <a:ext cx="2703512" cy="270351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800"/>
            </a:p>
          </p:txBody>
        </p:sp>
        <p:sp>
          <p:nvSpPr>
            <p:cNvPr id="12" name="Oval 6"/>
            <p:cNvSpPr>
              <a:spLocks noChangeArrowheads="1"/>
            </p:cNvSpPr>
            <p:nvPr/>
          </p:nvSpPr>
          <p:spPr bwMode="auto">
            <a:xfrm>
              <a:off x="3157538" y="2224088"/>
              <a:ext cx="2701925" cy="270351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800"/>
            </a:p>
          </p:txBody>
        </p:sp>
        <p:sp>
          <p:nvSpPr>
            <p:cNvPr id="13" name="Oval 7"/>
            <p:cNvSpPr>
              <a:spLocks noChangeArrowheads="1"/>
            </p:cNvSpPr>
            <p:nvPr/>
          </p:nvSpPr>
          <p:spPr bwMode="auto">
            <a:xfrm>
              <a:off x="3530600" y="1908175"/>
              <a:ext cx="2701925" cy="270351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800"/>
            </a:p>
          </p:txBody>
        </p:sp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2892426" y="2108200"/>
              <a:ext cx="2703512" cy="2703513"/>
            </a:xfrm>
            <a:prstGeom prst="ellipse">
              <a:avLst/>
            </a:prstGeom>
            <a:solidFill>
              <a:srgbClr val="9DCD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800"/>
            </a:p>
          </p:txBody>
        </p:sp>
        <p:sp>
          <p:nvSpPr>
            <p:cNvPr id="15" name="Freeform 9"/>
            <p:cNvSpPr>
              <a:spLocks/>
            </p:cNvSpPr>
            <p:nvPr/>
          </p:nvSpPr>
          <p:spPr bwMode="auto">
            <a:xfrm>
              <a:off x="3838575" y="4433888"/>
              <a:ext cx="1714500" cy="493713"/>
            </a:xfrm>
            <a:custGeom>
              <a:avLst/>
              <a:gdLst>
                <a:gd name="T0" fmla="*/ 1109 w 1109"/>
                <a:gd name="T1" fmla="*/ 0 h 319"/>
                <a:gd name="T2" fmla="*/ 721 w 1109"/>
                <a:gd name="T3" fmla="*/ 114 h 319"/>
                <a:gd name="T4" fmla="*/ 262 w 1109"/>
                <a:gd name="T5" fmla="*/ 244 h 319"/>
                <a:gd name="T6" fmla="*/ 0 w 1109"/>
                <a:gd name="T7" fmla="*/ 204 h 319"/>
                <a:gd name="T8" fmla="*/ 434 w 1109"/>
                <a:gd name="T9" fmla="*/ 319 h 319"/>
                <a:gd name="T10" fmla="*/ 1109 w 1109"/>
                <a:gd name="T11" fmla="*/ 0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09" h="319">
                  <a:moveTo>
                    <a:pt x="1109" y="0"/>
                  </a:moveTo>
                  <a:cubicBezTo>
                    <a:pt x="994" y="66"/>
                    <a:pt x="862" y="107"/>
                    <a:pt x="721" y="114"/>
                  </a:cubicBezTo>
                  <a:cubicBezTo>
                    <a:pt x="588" y="196"/>
                    <a:pt x="431" y="244"/>
                    <a:pt x="262" y="244"/>
                  </a:cubicBezTo>
                  <a:cubicBezTo>
                    <a:pt x="171" y="244"/>
                    <a:pt x="83" y="230"/>
                    <a:pt x="0" y="204"/>
                  </a:cubicBezTo>
                  <a:cubicBezTo>
                    <a:pt x="127" y="277"/>
                    <a:pt x="276" y="319"/>
                    <a:pt x="434" y="319"/>
                  </a:cubicBezTo>
                  <a:cubicBezTo>
                    <a:pt x="706" y="319"/>
                    <a:pt x="949" y="195"/>
                    <a:pt x="1109" y="0"/>
                  </a:cubicBezTo>
                </a:path>
              </a:pathLst>
            </a:custGeom>
            <a:solidFill>
              <a:srgbClr val="95D4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800"/>
            </a:p>
          </p:txBody>
        </p:sp>
        <p:sp>
          <p:nvSpPr>
            <p:cNvPr id="16" name="Freeform 10"/>
            <p:cNvSpPr>
              <a:spLocks/>
            </p:cNvSpPr>
            <p:nvPr/>
          </p:nvSpPr>
          <p:spPr bwMode="auto">
            <a:xfrm>
              <a:off x="3157538" y="2403475"/>
              <a:ext cx="1795462" cy="2408238"/>
            </a:xfrm>
            <a:custGeom>
              <a:avLst/>
              <a:gdLst>
                <a:gd name="T0" fmla="*/ 441 w 1162"/>
                <a:gd name="T1" fmla="*/ 0 h 1558"/>
                <a:gd name="T2" fmla="*/ 0 w 1162"/>
                <a:gd name="T3" fmla="*/ 759 h 1558"/>
                <a:gd name="T4" fmla="*/ 441 w 1162"/>
                <a:gd name="T5" fmla="*/ 1518 h 1558"/>
                <a:gd name="T6" fmla="*/ 703 w 1162"/>
                <a:gd name="T7" fmla="*/ 1558 h 1558"/>
                <a:gd name="T8" fmla="*/ 1162 w 1162"/>
                <a:gd name="T9" fmla="*/ 1428 h 1558"/>
                <a:gd name="T10" fmla="*/ 1162 w 1162"/>
                <a:gd name="T11" fmla="*/ 1428 h 1558"/>
                <a:gd name="T12" fmla="*/ 1116 w 1162"/>
                <a:gd name="T13" fmla="*/ 1429 h 1558"/>
                <a:gd name="T14" fmla="*/ 242 w 1162"/>
                <a:gd name="T15" fmla="*/ 555 h 1558"/>
                <a:gd name="T16" fmla="*/ 441 w 1162"/>
                <a:gd name="T17" fmla="*/ 0 h 1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2" h="1558">
                  <a:moveTo>
                    <a:pt x="441" y="0"/>
                  </a:moveTo>
                  <a:cubicBezTo>
                    <a:pt x="178" y="150"/>
                    <a:pt x="0" y="434"/>
                    <a:pt x="0" y="759"/>
                  </a:cubicBezTo>
                  <a:cubicBezTo>
                    <a:pt x="0" y="1084"/>
                    <a:pt x="178" y="1367"/>
                    <a:pt x="441" y="1518"/>
                  </a:cubicBezTo>
                  <a:cubicBezTo>
                    <a:pt x="524" y="1544"/>
                    <a:pt x="612" y="1558"/>
                    <a:pt x="703" y="1558"/>
                  </a:cubicBezTo>
                  <a:cubicBezTo>
                    <a:pt x="872" y="1558"/>
                    <a:pt x="1029" y="1510"/>
                    <a:pt x="1162" y="1428"/>
                  </a:cubicBezTo>
                  <a:cubicBezTo>
                    <a:pt x="1162" y="1428"/>
                    <a:pt x="1162" y="1428"/>
                    <a:pt x="1162" y="1428"/>
                  </a:cubicBezTo>
                  <a:cubicBezTo>
                    <a:pt x="1147" y="1429"/>
                    <a:pt x="1132" y="1429"/>
                    <a:pt x="1116" y="1429"/>
                  </a:cubicBezTo>
                  <a:cubicBezTo>
                    <a:pt x="633" y="1429"/>
                    <a:pt x="242" y="1038"/>
                    <a:pt x="242" y="555"/>
                  </a:cubicBezTo>
                  <a:cubicBezTo>
                    <a:pt x="242" y="344"/>
                    <a:pt x="316" y="151"/>
                    <a:pt x="441" y="0"/>
                  </a:cubicBezTo>
                </a:path>
              </a:pathLst>
            </a:custGeom>
            <a:solidFill>
              <a:srgbClr val="46B3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800"/>
            </a:p>
          </p:txBody>
        </p:sp>
        <p:sp>
          <p:nvSpPr>
            <p:cNvPr id="17" name="Freeform 11"/>
            <p:cNvSpPr>
              <a:spLocks/>
            </p:cNvSpPr>
            <p:nvPr/>
          </p:nvSpPr>
          <p:spPr bwMode="auto">
            <a:xfrm>
              <a:off x="4171950" y="1908175"/>
              <a:ext cx="2060575" cy="2525713"/>
            </a:xfrm>
            <a:custGeom>
              <a:avLst/>
              <a:gdLst>
                <a:gd name="T0" fmla="*/ 459 w 1333"/>
                <a:gd name="T1" fmla="*/ 0 h 1634"/>
                <a:gd name="T2" fmla="*/ 0 w 1333"/>
                <a:gd name="T3" fmla="*/ 131 h 1634"/>
                <a:gd name="T4" fmla="*/ 46 w 1333"/>
                <a:gd name="T5" fmla="*/ 129 h 1634"/>
                <a:gd name="T6" fmla="*/ 481 w 1333"/>
                <a:gd name="T7" fmla="*/ 245 h 1634"/>
                <a:gd name="T8" fmla="*/ 1092 w 1333"/>
                <a:gd name="T9" fmla="*/ 1079 h 1634"/>
                <a:gd name="T10" fmla="*/ 893 w 1333"/>
                <a:gd name="T11" fmla="*/ 1634 h 1634"/>
                <a:gd name="T12" fmla="*/ 1333 w 1333"/>
                <a:gd name="T13" fmla="*/ 875 h 1634"/>
                <a:gd name="T14" fmla="*/ 459 w 1333"/>
                <a:gd name="T15" fmla="*/ 0 h 16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33" h="1634">
                  <a:moveTo>
                    <a:pt x="459" y="0"/>
                  </a:moveTo>
                  <a:cubicBezTo>
                    <a:pt x="291" y="0"/>
                    <a:pt x="133" y="48"/>
                    <a:pt x="0" y="131"/>
                  </a:cubicBezTo>
                  <a:cubicBezTo>
                    <a:pt x="15" y="130"/>
                    <a:pt x="31" y="129"/>
                    <a:pt x="46" y="129"/>
                  </a:cubicBezTo>
                  <a:cubicBezTo>
                    <a:pt x="204" y="129"/>
                    <a:pt x="353" y="171"/>
                    <a:pt x="481" y="245"/>
                  </a:cubicBezTo>
                  <a:cubicBezTo>
                    <a:pt x="835" y="356"/>
                    <a:pt x="1092" y="687"/>
                    <a:pt x="1092" y="1079"/>
                  </a:cubicBezTo>
                  <a:cubicBezTo>
                    <a:pt x="1092" y="1290"/>
                    <a:pt x="1018" y="1483"/>
                    <a:pt x="893" y="1634"/>
                  </a:cubicBezTo>
                  <a:cubicBezTo>
                    <a:pt x="1156" y="1483"/>
                    <a:pt x="1333" y="1200"/>
                    <a:pt x="1333" y="875"/>
                  </a:cubicBezTo>
                  <a:cubicBezTo>
                    <a:pt x="1333" y="392"/>
                    <a:pt x="942" y="0"/>
                    <a:pt x="459" y="0"/>
                  </a:cubicBezTo>
                </a:path>
              </a:pathLst>
            </a:custGeom>
            <a:solidFill>
              <a:srgbClr val="95D4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800"/>
            </a:p>
          </p:txBody>
        </p:sp>
        <p:sp>
          <p:nvSpPr>
            <p:cNvPr id="18" name="Freeform 12"/>
            <p:cNvSpPr>
              <a:spLocks/>
            </p:cNvSpPr>
            <p:nvPr/>
          </p:nvSpPr>
          <p:spPr bwMode="auto">
            <a:xfrm>
              <a:off x="3838575" y="2108200"/>
              <a:ext cx="1076325" cy="295275"/>
            </a:xfrm>
            <a:custGeom>
              <a:avLst/>
              <a:gdLst>
                <a:gd name="T0" fmla="*/ 262 w 697"/>
                <a:gd name="T1" fmla="*/ 0 h 191"/>
                <a:gd name="T2" fmla="*/ 216 w 697"/>
                <a:gd name="T3" fmla="*/ 2 h 191"/>
                <a:gd name="T4" fmla="*/ 216 w 697"/>
                <a:gd name="T5" fmla="*/ 2 h 191"/>
                <a:gd name="T6" fmla="*/ 0 w 697"/>
                <a:gd name="T7" fmla="*/ 191 h 191"/>
                <a:gd name="T8" fmla="*/ 434 w 697"/>
                <a:gd name="T9" fmla="*/ 75 h 191"/>
                <a:gd name="T10" fmla="*/ 697 w 697"/>
                <a:gd name="T11" fmla="*/ 116 h 191"/>
                <a:gd name="T12" fmla="*/ 262 w 697"/>
                <a:gd name="T13" fmla="*/ 0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97" h="191">
                  <a:moveTo>
                    <a:pt x="262" y="0"/>
                  </a:moveTo>
                  <a:cubicBezTo>
                    <a:pt x="247" y="0"/>
                    <a:pt x="231" y="1"/>
                    <a:pt x="216" y="2"/>
                  </a:cubicBezTo>
                  <a:cubicBezTo>
                    <a:pt x="216" y="2"/>
                    <a:pt x="216" y="2"/>
                    <a:pt x="216" y="2"/>
                  </a:cubicBezTo>
                  <a:cubicBezTo>
                    <a:pt x="134" y="52"/>
                    <a:pt x="61" y="116"/>
                    <a:pt x="0" y="191"/>
                  </a:cubicBezTo>
                  <a:cubicBezTo>
                    <a:pt x="127" y="117"/>
                    <a:pt x="276" y="75"/>
                    <a:pt x="434" y="75"/>
                  </a:cubicBezTo>
                  <a:cubicBezTo>
                    <a:pt x="525" y="75"/>
                    <a:pt x="614" y="89"/>
                    <a:pt x="697" y="116"/>
                  </a:cubicBezTo>
                  <a:cubicBezTo>
                    <a:pt x="569" y="42"/>
                    <a:pt x="420" y="0"/>
                    <a:pt x="262" y="0"/>
                  </a:cubicBezTo>
                </a:path>
              </a:pathLst>
            </a:custGeom>
            <a:solidFill>
              <a:srgbClr val="46B3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800"/>
            </a:p>
          </p:txBody>
        </p:sp>
        <p:sp>
          <p:nvSpPr>
            <p:cNvPr id="19" name="Freeform 13"/>
            <p:cNvSpPr>
              <a:spLocks/>
            </p:cNvSpPr>
            <p:nvPr/>
          </p:nvSpPr>
          <p:spPr bwMode="auto">
            <a:xfrm>
              <a:off x="4914900" y="2287588"/>
              <a:ext cx="944562" cy="2322513"/>
            </a:xfrm>
            <a:custGeom>
              <a:avLst/>
              <a:gdLst>
                <a:gd name="T0" fmla="*/ 0 w 611"/>
                <a:gd name="T1" fmla="*/ 0 h 1503"/>
                <a:gd name="T2" fmla="*/ 440 w 611"/>
                <a:gd name="T3" fmla="*/ 759 h 1503"/>
                <a:gd name="T4" fmla="*/ 24 w 611"/>
                <a:gd name="T5" fmla="*/ 1503 h 1503"/>
                <a:gd name="T6" fmla="*/ 412 w 611"/>
                <a:gd name="T7" fmla="*/ 1389 h 1503"/>
                <a:gd name="T8" fmla="*/ 611 w 611"/>
                <a:gd name="T9" fmla="*/ 834 h 1503"/>
                <a:gd name="T10" fmla="*/ 0 w 611"/>
                <a:gd name="T11" fmla="*/ 0 h 15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1" h="1503">
                  <a:moveTo>
                    <a:pt x="0" y="0"/>
                  </a:moveTo>
                  <a:cubicBezTo>
                    <a:pt x="263" y="150"/>
                    <a:pt x="440" y="434"/>
                    <a:pt x="440" y="759"/>
                  </a:cubicBezTo>
                  <a:cubicBezTo>
                    <a:pt x="440" y="1073"/>
                    <a:pt x="274" y="1349"/>
                    <a:pt x="24" y="1503"/>
                  </a:cubicBezTo>
                  <a:cubicBezTo>
                    <a:pt x="165" y="1496"/>
                    <a:pt x="297" y="1455"/>
                    <a:pt x="412" y="1389"/>
                  </a:cubicBezTo>
                  <a:cubicBezTo>
                    <a:pt x="537" y="1238"/>
                    <a:pt x="611" y="1045"/>
                    <a:pt x="611" y="834"/>
                  </a:cubicBezTo>
                  <a:cubicBezTo>
                    <a:pt x="611" y="442"/>
                    <a:pt x="354" y="111"/>
                    <a:pt x="0" y="0"/>
                  </a:cubicBezTo>
                </a:path>
              </a:pathLst>
            </a:custGeom>
            <a:solidFill>
              <a:srgbClr val="2AB9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800"/>
            </a:p>
          </p:txBody>
        </p:sp>
        <p:sp>
          <p:nvSpPr>
            <p:cNvPr id="20" name="Freeform 14"/>
            <p:cNvSpPr>
              <a:spLocks/>
            </p:cNvSpPr>
            <p:nvPr/>
          </p:nvSpPr>
          <p:spPr bwMode="auto">
            <a:xfrm>
              <a:off x="3530600" y="2224088"/>
              <a:ext cx="2065337" cy="2387600"/>
            </a:xfrm>
            <a:custGeom>
              <a:avLst/>
              <a:gdLst>
                <a:gd name="T0" fmla="*/ 633 w 1336"/>
                <a:gd name="T1" fmla="*/ 0 h 1545"/>
                <a:gd name="T2" fmla="*/ 199 w 1336"/>
                <a:gd name="T3" fmla="*/ 116 h 1545"/>
                <a:gd name="T4" fmla="*/ 0 w 1336"/>
                <a:gd name="T5" fmla="*/ 671 h 1545"/>
                <a:gd name="T6" fmla="*/ 874 w 1336"/>
                <a:gd name="T7" fmla="*/ 1545 h 1545"/>
                <a:gd name="T8" fmla="*/ 920 w 1336"/>
                <a:gd name="T9" fmla="*/ 1544 h 1545"/>
                <a:gd name="T10" fmla="*/ 1336 w 1336"/>
                <a:gd name="T11" fmla="*/ 800 h 1545"/>
                <a:gd name="T12" fmla="*/ 896 w 1336"/>
                <a:gd name="T13" fmla="*/ 41 h 1545"/>
                <a:gd name="T14" fmla="*/ 633 w 1336"/>
                <a:gd name="T15" fmla="*/ 0 h 15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36" h="1545">
                  <a:moveTo>
                    <a:pt x="633" y="0"/>
                  </a:moveTo>
                  <a:cubicBezTo>
                    <a:pt x="475" y="0"/>
                    <a:pt x="326" y="42"/>
                    <a:pt x="199" y="116"/>
                  </a:cubicBezTo>
                  <a:cubicBezTo>
                    <a:pt x="74" y="267"/>
                    <a:pt x="0" y="460"/>
                    <a:pt x="0" y="671"/>
                  </a:cubicBezTo>
                  <a:cubicBezTo>
                    <a:pt x="0" y="1154"/>
                    <a:pt x="391" y="1545"/>
                    <a:pt x="874" y="1545"/>
                  </a:cubicBezTo>
                  <a:cubicBezTo>
                    <a:pt x="890" y="1545"/>
                    <a:pt x="905" y="1545"/>
                    <a:pt x="920" y="1544"/>
                  </a:cubicBezTo>
                  <a:cubicBezTo>
                    <a:pt x="1170" y="1390"/>
                    <a:pt x="1336" y="1114"/>
                    <a:pt x="1336" y="800"/>
                  </a:cubicBezTo>
                  <a:cubicBezTo>
                    <a:pt x="1336" y="475"/>
                    <a:pt x="1159" y="191"/>
                    <a:pt x="896" y="41"/>
                  </a:cubicBezTo>
                  <a:cubicBezTo>
                    <a:pt x="813" y="14"/>
                    <a:pt x="724" y="0"/>
                    <a:pt x="633" y="0"/>
                  </a:cubicBezTo>
                </a:path>
              </a:pathLst>
            </a:custGeom>
            <a:solidFill>
              <a:srgbClr val="00A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800"/>
            </a:p>
          </p:txBody>
        </p:sp>
        <p:grpSp>
          <p:nvGrpSpPr>
            <p:cNvPr id="21" name="Groep 20"/>
            <p:cNvGrpSpPr/>
            <p:nvPr/>
          </p:nvGrpSpPr>
          <p:grpSpPr>
            <a:xfrm>
              <a:off x="4710113" y="3565525"/>
              <a:ext cx="1095374" cy="322263"/>
              <a:chOff x="4710113" y="3565525"/>
              <a:chExt cx="1095374" cy="322263"/>
            </a:xfrm>
          </p:grpSpPr>
          <p:sp>
            <p:nvSpPr>
              <p:cNvPr id="23" name="Freeform 15"/>
              <p:cNvSpPr>
                <a:spLocks/>
              </p:cNvSpPr>
              <p:nvPr/>
            </p:nvSpPr>
            <p:spPr bwMode="auto">
              <a:xfrm>
                <a:off x="4710113" y="3641725"/>
                <a:ext cx="111125" cy="177800"/>
              </a:xfrm>
              <a:custGeom>
                <a:avLst/>
                <a:gdLst>
                  <a:gd name="T0" fmla="*/ 72 w 72"/>
                  <a:gd name="T1" fmla="*/ 107 h 115"/>
                  <a:gd name="T2" fmla="*/ 45 w 72"/>
                  <a:gd name="T3" fmla="*/ 115 h 115"/>
                  <a:gd name="T4" fmla="*/ 12 w 72"/>
                  <a:gd name="T5" fmla="*/ 100 h 115"/>
                  <a:gd name="T6" fmla="*/ 0 w 72"/>
                  <a:gd name="T7" fmla="*/ 57 h 115"/>
                  <a:gd name="T8" fmla="*/ 13 w 72"/>
                  <a:gd name="T9" fmla="*/ 14 h 115"/>
                  <a:gd name="T10" fmla="*/ 45 w 72"/>
                  <a:gd name="T11" fmla="*/ 0 h 115"/>
                  <a:gd name="T12" fmla="*/ 72 w 72"/>
                  <a:gd name="T13" fmla="*/ 8 h 115"/>
                  <a:gd name="T14" fmla="*/ 66 w 72"/>
                  <a:gd name="T15" fmla="*/ 26 h 115"/>
                  <a:gd name="T16" fmla="*/ 52 w 72"/>
                  <a:gd name="T17" fmla="*/ 21 h 115"/>
                  <a:gd name="T18" fmla="*/ 32 w 72"/>
                  <a:gd name="T19" fmla="*/ 57 h 115"/>
                  <a:gd name="T20" fmla="*/ 37 w 72"/>
                  <a:gd name="T21" fmla="*/ 83 h 115"/>
                  <a:gd name="T22" fmla="*/ 52 w 72"/>
                  <a:gd name="T23" fmla="*/ 92 h 115"/>
                  <a:gd name="T24" fmla="*/ 66 w 72"/>
                  <a:gd name="T25" fmla="*/ 87 h 115"/>
                  <a:gd name="T26" fmla="*/ 72 w 72"/>
                  <a:gd name="T27" fmla="*/ 107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2" h="115">
                    <a:moveTo>
                      <a:pt x="72" y="107"/>
                    </a:moveTo>
                    <a:cubicBezTo>
                      <a:pt x="67" y="112"/>
                      <a:pt x="58" y="115"/>
                      <a:pt x="45" y="115"/>
                    </a:cubicBezTo>
                    <a:cubicBezTo>
                      <a:pt x="32" y="115"/>
                      <a:pt x="21" y="110"/>
                      <a:pt x="12" y="100"/>
                    </a:cubicBezTo>
                    <a:cubicBezTo>
                      <a:pt x="4" y="89"/>
                      <a:pt x="0" y="75"/>
                      <a:pt x="0" y="57"/>
                    </a:cubicBezTo>
                    <a:cubicBezTo>
                      <a:pt x="0" y="39"/>
                      <a:pt x="4" y="25"/>
                      <a:pt x="13" y="14"/>
                    </a:cubicBezTo>
                    <a:cubicBezTo>
                      <a:pt x="21" y="5"/>
                      <a:pt x="32" y="0"/>
                      <a:pt x="45" y="0"/>
                    </a:cubicBezTo>
                    <a:cubicBezTo>
                      <a:pt x="57" y="0"/>
                      <a:pt x="66" y="3"/>
                      <a:pt x="72" y="8"/>
                    </a:cubicBezTo>
                    <a:cubicBezTo>
                      <a:pt x="66" y="26"/>
                      <a:pt x="66" y="26"/>
                      <a:pt x="66" y="26"/>
                    </a:cubicBezTo>
                    <a:cubicBezTo>
                      <a:pt x="62" y="23"/>
                      <a:pt x="57" y="21"/>
                      <a:pt x="52" y="21"/>
                    </a:cubicBezTo>
                    <a:cubicBezTo>
                      <a:pt x="39" y="21"/>
                      <a:pt x="32" y="33"/>
                      <a:pt x="32" y="57"/>
                    </a:cubicBezTo>
                    <a:cubicBezTo>
                      <a:pt x="32" y="68"/>
                      <a:pt x="34" y="77"/>
                      <a:pt x="37" y="83"/>
                    </a:cubicBezTo>
                    <a:cubicBezTo>
                      <a:pt x="41" y="89"/>
                      <a:pt x="46" y="92"/>
                      <a:pt x="52" y="92"/>
                    </a:cubicBezTo>
                    <a:cubicBezTo>
                      <a:pt x="58" y="92"/>
                      <a:pt x="62" y="90"/>
                      <a:pt x="66" y="87"/>
                    </a:cubicBezTo>
                    <a:lnTo>
                      <a:pt x="72" y="10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sz="1800"/>
              </a:p>
            </p:txBody>
          </p:sp>
          <p:sp>
            <p:nvSpPr>
              <p:cNvPr id="24" name="Freeform 16"/>
              <p:cNvSpPr>
                <a:spLocks noEditPoints="1"/>
              </p:cNvSpPr>
              <p:nvPr/>
            </p:nvSpPr>
            <p:spPr bwMode="auto">
              <a:xfrm>
                <a:off x="4860925" y="3641725"/>
                <a:ext cx="152400" cy="177800"/>
              </a:xfrm>
              <a:custGeom>
                <a:avLst/>
                <a:gdLst>
                  <a:gd name="T0" fmla="*/ 98 w 98"/>
                  <a:gd name="T1" fmla="*/ 57 h 115"/>
                  <a:gd name="T2" fmla="*/ 86 w 98"/>
                  <a:gd name="T3" fmla="*/ 98 h 115"/>
                  <a:gd name="T4" fmla="*/ 49 w 98"/>
                  <a:gd name="T5" fmla="*/ 115 h 115"/>
                  <a:gd name="T6" fmla="*/ 13 w 98"/>
                  <a:gd name="T7" fmla="*/ 98 h 115"/>
                  <a:gd name="T8" fmla="*/ 0 w 98"/>
                  <a:gd name="T9" fmla="*/ 57 h 115"/>
                  <a:gd name="T10" fmla="*/ 12 w 98"/>
                  <a:gd name="T11" fmla="*/ 16 h 115"/>
                  <a:gd name="T12" fmla="*/ 49 w 98"/>
                  <a:gd name="T13" fmla="*/ 0 h 115"/>
                  <a:gd name="T14" fmla="*/ 85 w 98"/>
                  <a:gd name="T15" fmla="*/ 16 h 115"/>
                  <a:gd name="T16" fmla="*/ 98 w 98"/>
                  <a:gd name="T17" fmla="*/ 57 h 115"/>
                  <a:gd name="T18" fmla="*/ 66 w 98"/>
                  <a:gd name="T19" fmla="*/ 57 h 115"/>
                  <a:gd name="T20" fmla="*/ 49 w 98"/>
                  <a:gd name="T21" fmla="*/ 20 h 115"/>
                  <a:gd name="T22" fmla="*/ 32 w 98"/>
                  <a:gd name="T23" fmla="*/ 57 h 115"/>
                  <a:gd name="T24" fmla="*/ 49 w 98"/>
                  <a:gd name="T25" fmla="*/ 93 h 115"/>
                  <a:gd name="T26" fmla="*/ 66 w 98"/>
                  <a:gd name="T27" fmla="*/ 57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115">
                    <a:moveTo>
                      <a:pt x="98" y="57"/>
                    </a:moveTo>
                    <a:cubicBezTo>
                      <a:pt x="98" y="74"/>
                      <a:pt x="94" y="88"/>
                      <a:pt x="86" y="98"/>
                    </a:cubicBezTo>
                    <a:cubicBezTo>
                      <a:pt x="77" y="109"/>
                      <a:pt x="65" y="115"/>
                      <a:pt x="49" y="115"/>
                    </a:cubicBezTo>
                    <a:cubicBezTo>
                      <a:pt x="33" y="115"/>
                      <a:pt x="21" y="109"/>
                      <a:pt x="13" y="98"/>
                    </a:cubicBezTo>
                    <a:cubicBezTo>
                      <a:pt x="4" y="88"/>
                      <a:pt x="0" y="74"/>
                      <a:pt x="0" y="57"/>
                    </a:cubicBezTo>
                    <a:cubicBezTo>
                      <a:pt x="0" y="40"/>
                      <a:pt x="4" y="26"/>
                      <a:pt x="12" y="16"/>
                    </a:cubicBezTo>
                    <a:cubicBezTo>
                      <a:pt x="21" y="5"/>
                      <a:pt x="33" y="0"/>
                      <a:pt x="49" y="0"/>
                    </a:cubicBezTo>
                    <a:cubicBezTo>
                      <a:pt x="64" y="0"/>
                      <a:pt x="77" y="5"/>
                      <a:pt x="85" y="16"/>
                    </a:cubicBezTo>
                    <a:cubicBezTo>
                      <a:pt x="94" y="26"/>
                      <a:pt x="98" y="40"/>
                      <a:pt x="98" y="57"/>
                    </a:cubicBezTo>
                    <a:close/>
                    <a:moveTo>
                      <a:pt x="66" y="57"/>
                    </a:moveTo>
                    <a:cubicBezTo>
                      <a:pt x="66" y="32"/>
                      <a:pt x="60" y="20"/>
                      <a:pt x="49" y="20"/>
                    </a:cubicBezTo>
                    <a:cubicBezTo>
                      <a:pt x="38" y="20"/>
                      <a:pt x="32" y="32"/>
                      <a:pt x="32" y="57"/>
                    </a:cubicBezTo>
                    <a:cubicBezTo>
                      <a:pt x="32" y="81"/>
                      <a:pt x="38" y="93"/>
                      <a:pt x="49" y="93"/>
                    </a:cubicBezTo>
                    <a:cubicBezTo>
                      <a:pt x="60" y="93"/>
                      <a:pt x="66" y="81"/>
                      <a:pt x="66" y="5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sz="1800"/>
              </a:p>
            </p:txBody>
          </p:sp>
          <p:sp>
            <p:nvSpPr>
              <p:cNvPr id="25" name="Rectangle 17"/>
              <p:cNvSpPr>
                <a:spLocks noChangeArrowheads="1"/>
              </p:cNvSpPr>
              <p:nvPr/>
            </p:nvSpPr>
            <p:spPr bwMode="auto">
              <a:xfrm>
                <a:off x="5064125" y="3565525"/>
                <a:ext cx="49212" cy="25082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sz="1800"/>
              </a:p>
            </p:txBody>
          </p:sp>
          <p:sp>
            <p:nvSpPr>
              <p:cNvPr id="26" name="Rectangle 18"/>
              <p:cNvSpPr>
                <a:spLocks noChangeArrowheads="1"/>
              </p:cNvSpPr>
              <p:nvPr/>
            </p:nvSpPr>
            <p:spPr bwMode="auto">
              <a:xfrm>
                <a:off x="5173663" y="3565525"/>
                <a:ext cx="47625" cy="25082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sz="1800"/>
              </a:p>
            </p:txBody>
          </p:sp>
          <p:sp>
            <p:nvSpPr>
              <p:cNvPr id="27" name="Freeform 19"/>
              <p:cNvSpPr>
                <a:spLocks noEditPoints="1"/>
              </p:cNvSpPr>
              <p:nvPr/>
            </p:nvSpPr>
            <p:spPr bwMode="auto">
              <a:xfrm>
                <a:off x="5273675" y="3641725"/>
                <a:ext cx="150812" cy="177800"/>
              </a:xfrm>
              <a:custGeom>
                <a:avLst/>
                <a:gdLst>
                  <a:gd name="T0" fmla="*/ 97 w 97"/>
                  <a:gd name="T1" fmla="*/ 59 h 115"/>
                  <a:gd name="T2" fmla="*/ 30 w 97"/>
                  <a:gd name="T3" fmla="*/ 69 h 115"/>
                  <a:gd name="T4" fmla="*/ 57 w 97"/>
                  <a:gd name="T5" fmla="*/ 93 h 115"/>
                  <a:gd name="T6" fmla="*/ 86 w 97"/>
                  <a:gd name="T7" fmla="*/ 87 h 115"/>
                  <a:gd name="T8" fmla="*/ 93 w 97"/>
                  <a:gd name="T9" fmla="*/ 107 h 115"/>
                  <a:gd name="T10" fmla="*/ 53 w 97"/>
                  <a:gd name="T11" fmla="*/ 115 h 115"/>
                  <a:gd name="T12" fmla="*/ 14 w 97"/>
                  <a:gd name="T13" fmla="*/ 99 h 115"/>
                  <a:gd name="T14" fmla="*/ 0 w 97"/>
                  <a:gd name="T15" fmla="*/ 57 h 115"/>
                  <a:gd name="T16" fmla="*/ 13 w 97"/>
                  <a:gd name="T17" fmla="*/ 15 h 115"/>
                  <a:gd name="T18" fmla="*/ 50 w 97"/>
                  <a:gd name="T19" fmla="*/ 0 h 115"/>
                  <a:gd name="T20" fmla="*/ 86 w 97"/>
                  <a:gd name="T21" fmla="*/ 15 h 115"/>
                  <a:gd name="T22" fmla="*/ 97 w 97"/>
                  <a:gd name="T23" fmla="*/ 59 h 115"/>
                  <a:gd name="T24" fmla="*/ 67 w 97"/>
                  <a:gd name="T25" fmla="*/ 47 h 115"/>
                  <a:gd name="T26" fmla="*/ 48 w 97"/>
                  <a:gd name="T27" fmla="*/ 19 h 115"/>
                  <a:gd name="T28" fmla="*/ 33 w 97"/>
                  <a:gd name="T29" fmla="*/ 27 h 115"/>
                  <a:gd name="T30" fmla="*/ 28 w 97"/>
                  <a:gd name="T31" fmla="*/ 53 h 115"/>
                  <a:gd name="T32" fmla="*/ 67 w 97"/>
                  <a:gd name="T33" fmla="*/ 47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7" h="115">
                    <a:moveTo>
                      <a:pt x="97" y="59"/>
                    </a:moveTo>
                    <a:cubicBezTo>
                      <a:pt x="30" y="69"/>
                      <a:pt x="30" y="69"/>
                      <a:pt x="30" y="69"/>
                    </a:cubicBezTo>
                    <a:cubicBezTo>
                      <a:pt x="32" y="85"/>
                      <a:pt x="41" y="93"/>
                      <a:pt x="57" y="93"/>
                    </a:cubicBezTo>
                    <a:cubicBezTo>
                      <a:pt x="68" y="93"/>
                      <a:pt x="78" y="91"/>
                      <a:pt x="86" y="87"/>
                    </a:cubicBezTo>
                    <a:cubicBezTo>
                      <a:pt x="93" y="107"/>
                      <a:pt x="93" y="107"/>
                      <a:pt x="93" y="107"/>
                    </a:cubicBezTo>
                    <a:cubicBezTo>
                      <a:pt x="82" y="112"/>
                      <a:pt x="69" y="115"/>
                      <a:pt x="53" y="115"/>
                    </a:cubicBezTo>
                    <a:cubicBezTo>
                      <a:pt x="36" y="115"/>
                      <a:pt x="23" y="110"/>
                      <a:pt x="14" y="99"/>
                    </a:cubicBezTo>
                    <a:cubicBezTo>
                      <a:pt x="4" y="89"/>
                      <a:pt x="0" y="75"/>
                      <a:pt x="0" y="57"/>
                    </a:cubicBezTo>
                    <a:cubicBezTo>
                      <a:pt x="0" y="39"/>
                      <a:pt x="4" y="26"/>
                      <a:pt x="13" y="15"/>
                    </a:cubicBezTo>
                    <a:cubicBezTo>
                      <a:pt x="22" y="5"/>
                      <a:pt x="34" y="0"/>
                      <a:pt x="50" y="0"/>
                    </a:cubicBezTo>
                    <a:cubicBezTo>
                      <a:pt x="66" y="0"/>
                      <a:pt x="78" y="5"/>
                      <a:pt x="86" y="15"/>
                    </a:cubicBezTo>
                    <a:cubicBezTo>
                      <a:pt x="94" y="26"/>
                      <a:pt x="97" y="40"/>
                      <a:pt x="97" y="59"/>
                    </a:cubicBezTo>
                    <a:close/>
                    <a:moveTo>
                      <a:pt x="67" y="47"/>
                    </a:moveTo>
                    <a:cubicBezTo>
                      <a:pt x="67" y="28"/>
                      <a:pt x="61" y="19"/>
                      <a:pt x="48" y="19"/>
                    </a:cubicBezTo>
                    <a:cubicBezTo>
                      <a:pt x="42" y="19"/>
                      <a:pt x="37" y="22"/>
                      <a:pt x="33" y="27"/>
                    </a:cubicBezTo>
                    <a:cubicBezTo>
                      <a:pt x="29" y="33"/>
                      <a:pt x="28" y="42"/>
                      <a:pt x="28" y="53"/>
                    </a:cubicBezTo>
                    <a:lnTo>
                      <a:pt x="67" y="4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sz="1800"/>
              </a:p>
            </p:txBody>
          </p:sp>
          <p:sp>
            <p:nvSpPr>
              <p:cNvPr id="28" name="Freeform 20"/>
              <p:cNvSpPr>
                <a:spLocks noEditPoints="1"/>
              </p:cNvSpPr>
              <p:nvPr/>
            </p:nvSpPr>
            <p:spPr bwMode="auto">
              <a:xfrm>
                <a:off x="5461000" y="3641725"/>
                <a:ext cx="150812" cy="246063"/>
              </a:xfrm>
              <a:custGeom>
                <a:avLst/>
                <a:gdLst>
                  <a:gd name="T0" fmla="*/ 97 w 97"/>
                  <a:gd name="T1" fmla="*/ 114 h 159"/>
                  <a:gd name="T2" fmla="*/ 83 w 97"/>
                  <a:gd name="T3" fmla="*/ 148 h 159"/>
                  <a:gd name="T4" fmla="*/ 48 w 97"/>
                  <a:gd name="T5" fmla="*/ 159 h 159"/>
                  <a:gd name="T6" fmla="*/ 7 w 97"/>
                  <a:gd name="T7" fmla="*/ 151 h 159"/>
                  <a:gd name="T8" fmla="*/ 15 w 97"/>
                  <a:gd name="T9" fmla="*/ 130 h 159"/>
                  <a:gd name="T10" fmla="*/ 42 w 97"/>
                  <a:gd name="T11" fmla="*/ 137 h 159"/>
                  <a:gd name="T12" fmla="*/ 65 w 97"/>
                  <a:gd name="T13" fmla="*/ 116 h 159"/>
                  <a:gd name="T14" fmla="*/ 65 w 97"/>
                  <a:gd name="T15" fmla="*/ 110 h 159"/>
                  <a:gd name="T16" fmla="*/ 46 w 97"/>
                  <a:gd name="T17" fmla="*/ 114 h 159"/>
                  <a:gd name="T18" fmla="*/ 13 w 97"/>
                  <a:gd name="T19" fmla="*/ 99 h 159"/>
                  <a:gd name="T20" fmla="*/ 0 w 97"/>
                  <a:gd name="T21" fmla="*/ 60 h 159"/>
                  <a:gd name="T22" fmla="*/ 15 w 97"/>
                  <a:gd name="T23" fmla="*/ 16 h 159"/>
                  <a:gd name="T24" fmla="*/ 57 w 97"/>
                  <a:gd name="T25" fmla="*/ 0 h 159"/>
                  <a:gd name="T26" fmla="*/ 97 w 97"/>
                  <a:gd name="T27" fmla="*/ 8 h 159"/>
                  <a:gd name="T28" fmla="*/ 97 w 97"/>
                  <a:gd name="T29" fmla="*/ 114 h 159"/>
                  <a:gd name="T30" fmla="*/ 65 w 97"/>
                  <a:gd name="T31" fmla="*/ 93 h 159"/>
                  <a:gd name="T32" fmla="*/ 65 w 97"/>
                  <a:gd name="T33" fmla="*/ 20 h 159"/>
                  <a:gd name="T34" fmla="*/ 55 w 97"/>
                  <a:gd name="T35" fmla="*/ 18 h 159"/>
                  <a:gd name="T36" fmla="*/ 32 w 97"/>
                  <a:gd name="T37" fmla="*/ 58 h 159"/>
                  <a:gd name="T38" fmla="*/ 55 w 97"/>
                  <a:gd name="T39" fmla="*/ 95 h 159"/>
                  <a:gd name="T40" fmla="*/ 65 w 97"/>
                  <a:gd name="T41" fmla="*/ 93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7" h="159">
                    <a:moveTo>
                      <a:pt x="97" y="114"/>
                    </a:moveTo>
                    <a:cubicBezTo>
                      <a:pt x="97" y="129"/>
                      <a:pt x="92" y="140"/>
                      <a:pt x="83" y="148"/>
                    </a:cubicBezTo>
                    <a:cubicBezTo>
                      <a:pt x="75" y="156"/>
                      <a:pt x="63" y="159"/>
                      <a:pt x="48" y="159"/>
                    </a:cubicBezTo>
                    <a:cubicBezTo>
                      <a:pt x="30" y="159"/>
                      <a:pt x="17" y="157"/>
                      <a:pt x="7" y="151"/>
                    </a:cubicBezTo>
                    <a:cubicBezTo>
                      <a:pt x="15" y="130"/>
                      <a:pt x="15" y="130"/>
                      <a:pt x="15" y="130"/>
                    </a:cubicBezTo>
                    <a:cubicBezTo>
                      <a:pt x="23" y="135"/>
                      <a:pt x="32" y="137"/>
                      <a:pt x="42" y="137"/>
                    </a:cubicBezTo>
                    <a:cubicBezTo>
                      <a:pt x="58" y="137"/>
                      <a:pt x="65" y="130"/>
                      <a:pt x="65" y="116"/>
                    </a:cubicBezTo>
                    <a:cubicBezTo>
                      <a:pt x="65" y="110"/>
                      <a:pt x="65" y="110"/>
                      <a:pt x="65" y="110"/>
                    </a:cubicBezTo>
                    <a:cubicBezTo>
                      <a:pt x="61" y="112"/>
                      <a:pt x="55" y="114"/>
                      <a:pt x="46" y="114"/>
                    </a:cubicBezTo>
                    <a:cubicBezTo>
                      <a:pt x="33" y="114"/>
                      <a:pt x="22" y="109"/>
                      <a:pt x="13" y="99"/>
                    </a:cubicBezTo>
                    <a:cubicBezTo>
                      <a:pt x="5" y="89"/>
                      <a:pt x="0" y="76"/>
                      <a:pt x="0" y="60"/>
                    </a:cubicBezTo>
                    <a:cubicBezTo>
                      <a:pt x="0" y="41"/>
                      <a:pt x="5" y="26"/>
                      <a:pt x="15" y="16"/>
                    </a:cubicBezTo>
                    <a:cubicBezTo>
                      <a:pt x="25" y="5"/>
                      <a:pt x="39" y="0"/>
                      <a:pt x="57" y="0"/>
                    </a:cubicBezTo>
                    <a:cubicBezTo>
                      <a:pt x="75" y="0"/>
                      <a:pt x="88" y="3"/>
                      <a:pt x="97" y="8"/>
                    </a:cubicBezTo>
                    <a:lnTo>
                      <a:pt x="97" y="114"/>
                    </a:lnTo>
                    <a:close/>
                    <a:moveTo>
                      <a:pt x="65" y="93"/>
                    </a:moveTo>
                    <a:cubicBezTo>
                      <a:pt x="65" y="20"/>
                      <a:pt x="65" y="20"/>
                      <a:pt x="65" y="20"/>
                    </a:cubicBezTo>
                    <a:cubicBezTo>
                      <a:pt x="63" y="19"/>
                      <a:pt x="60" y="18"/>
                      <a:pt x="55" y="18"/>
                    </a:cubicBezTo>
                    <a:cubicBezTo>
                      <a:pt x="40" y="18"/>
                      <a:pt x="32" y="32"/>
                      <a:pt x="32" y="58"/>
                    </a:cubicBezTo>
                    <a:cubicBezTo>
                      <a:pt x="32" y="83"/>
                      <a:pt x="40" y="95"/>
                      <a:pt x="55" y="95"/>
                    </a:cubicBezTo>
                    <a:cubicBezTo>
                      <a:pt x="59" y="95"/>
                      <a:pt x="63" y="94"/>
                      <a:pt x="65" y="9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sz="1800"/>
              </a:p>
            </p:txBody>
          </p:sp>
          <p:sp>
            <p:nvSpPr>
              <p:cNvPr id="29" name="Freeform 21"/>
              <p:cNvSpPr>
                <a:spLocks noEditPoints="1"/>
              </p:cNvSpPr>
              <p:nvPr/>
            </p:nvSpPr>
            <p:spPr bwMode="auto">
              <a:xfrm>
                <a:off x="5654675" y="3641725"/>
                <a:ext cx="150812" cy="177800"/>
              </a:xfrm>
              <a:custGeom>
                <a:avLst/>
                <a:gdLst>
                  <a:gd name="T0" fmla="*/ 97 w 98"/>
                  <a:gd name="T1" fmla="*/ 59 h 115"/>
                  <a:gd name="T2" fmla="*/ 30 w 98"/>
                  <a:gd name="T3" fmla="*/ 69 h 115"/>
                  <a:gd name="T4" fmla="*/ 57 w 98"/>
                  <a:gd name="T5" fmla="*/ 93 h 115"/>
                  <a:gd name="T6" fmla="*/ 86 w 98"/>
                  <a:gd name="T7" fmla="*/ 87 h 115"/>
                  <a:gd name="T8" fmla="*/ 93 w 98"/>
                  <a:gd name="T9" fmla="*/ 107 h 115"/>
                  <a:gd name="T10" fmla="*/ 54 w 98"/>
                  <a:gd name="T11" fmla="*/ 115 h 115"/>
                  <a:gd name="T12" fmla="*/ 14 w 98"/>
                  <a:gd name="T13" fmla="*/ 99 h 115"/>
                  <a:gd name="T14" fmla="*/ 0 w 98"/>
                  <a:gd name="T15" fmla="*/ 57 h 115"/>
                  <a:gd name="T16" fmla="*/ 13 w 98"/>
                  <a:gd name="T17" fmla="*/ 15 h 115"/>
                  <a:gd name="T18" fmla="*/ 50 w 98"/>
                  <a:gd name="T19" fmla="*/ 0 h 115"/>
                  <a:gd name="T20" fmla="*/ 86 w 98"/>
                  <a:gd name="T21" fmla="*/ 15 h 115"/>
                  <a:gd name="T22" fmla="*/ 97 w 98"/>
                  <a:gd name="T23" fmla="*/ 59 h 115"/>
                  <a:gd name="T24" fmla="*/ 67 w 98"/>
                  <a:gd name="T25" fmla="*/ 47 h 115"/>
                  <a:gd name="T26" fmla="*/ 49 w 98"/>
                  <a:gd name="T27" fmla="*/ 19 h 115"/>
                  <a:gd name="T28" fmla="*/ 33 w 98"/>
                  <a:gd name="T29" fmla="*/ 27 h 115"/>
                  <a:gd name="T30" fmla="*/ 28 w 98"/>
                  <a:gd name="T31" fmla="*/ 53 h 115"/>
                  <a:gd name="T32" fmla="*/ 67 w 98"/>
                  <a:gd name="T33" fmla="*/ 47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8" h="115">
                    <a:moveTo>
                      <a:pt x="97" y="59"/>
                    </a:moveTo>
                    <a:cubicBezTo>
                      <a:pt x="30" y="69"/>
                      <a:pt x="30" y="69"/>
                      <a:pt x="30" y="69"/>
                    </a:cubicBezTo>
                    <a:cubicBezTo>
                      <a:pt x="33" y="85"/>
                      <a:pt x="42" y="93"/>
                      <a:pt x="57" y="93"/>
                    </a:cubicBezTo>
                    <a:cubicBezTo>
                      <a:pt x="69" y="93"/>
                      <a:pt x="78" y="91"/>
                      <a:pt x="86" y="87"/>
                    </a:cubicBezTo>
                    <a:cubicBezTo>
                      <a:pt x="93" y="107"/>
                      <a:pt x="93" y="107"/>
                      <a:pt x="93" y="107"/>
                    </a:cubicBezTo>
                    <a:cubicBezTo>
                      <a:pt x="83" y="112"/>
                      <a:pt x="69" y="115"/>
                      <a:pt x="54" y="115"/>
                    </a:cubicBezTo>
                    <a:cubicBezTo>
                      <a:pt x="37" y="115"/>
                      <a:pt x="24" y="110"/>
                      <a:pt x="14" y="99"/>
                    </a:cubicBezTo>
                    <a:cubicBezTo>
                      <a:pt x="5" y="89"/>
                      <a:pt x="0" y="75"/>
                      <a:pt x="0" y="57"/>
                    </a:cubicBezTo>
                    <a:cubicBezTo>
                      <a:pt x="0" y="39"/>
                      <a:pt x="4" y="26"/>
                      <a:pt x="13" y="15"/>
                    </a:cubicBezTo>
                    <a:cubicBezTo>
                      <a:pt x="22" y="5"/>
                      <a:pt x="34" y="0"/>
                      <a:pt x="50" y="0"/>
                    </a:cubicBezTo>
                    <a:cubicBezTo>
                      <a:pt x="66" y="0"/>
                      <a:pt x="78" y="5"/>
                      <a:pt x="86" y="15"/>
                    </a:cubicBezTo>
                    <a:cubicBezTo>
                      <a:pt x="94" y="26"/>
                      <a:pt x="98" y="40"/>
                      <a:pt x="97" y="59"/>
                    </a:cubicBezTo>
                    <a:close/>
                    <a:moveTo>
                      <a:pt x="67" y="47"/>
                    </a:moveTo>
                    <a:cubicBezTo>
                      <a:pt x="67" y="28"/>
                      <a:pt x="61" y="19"/>
                      <a:pt x="49" y="19"/>
                    </a:cubicBezTo>
                    <a:cubicBezTo>
                      <a:pt x="42" y="19"/>
                      <a:pt x="37" y="22"/>
                      <a:pt x="33" y="27"/>
                    </a:cubicBezTo>
                    <a:cubicBezTo>
                      <a:pt x="30" y="33"/>
                      <a:pt x="28" y="42"/>
                      <a:pt x="28" y="53"/>
                    </a:cubicBezTo>
                    <a:lnTo>
                      <a:pt x="67" y="4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sz="1800"/>
              </a:p>
            </p:txBody>
          </p:sp>
        </p:grpSp>
        <p:sp>
          <p:nvSpPr>
            <p:cNvPr id="22" name="Freeform 22"/>
            <p:cNvSpPr>
              <a:spLocks noEditPoints="1"/>
            </p:cNvSpPr>
            <p:nvPr/>
          </p:nvSpPr>
          <p:spPr bwMode="auto">
            <a:xfrm>
              <a:off x="3392488" y="3017838"/>
              <a:ext cx="2012950" cy="512763"/>
            </a:xfrm>
            <a:custGeom>
              <a:avLst/>
              <a:gdLst>
                <a:gd name="T0" fmla="*/ 1236 w 1303"/>
                <a:gd name="T1" fmla="*/ 102 h 331"/>
                <a:gd name="T2" fmla="*/ 1301 w 1303"/>
                <a:gd name="T3" fmla="*/ 327 h 331"/>
                <a:gd name="T4" fmla="*/ 1303 w 1303"/>
                <a:gd name="T5" fmla="*/ 38 h 331"/>
                <a:gd name="T6" fmla="*/ 1234 w 1303"/>
                <a:gd name="T7" fmla="*/ 38 h 331"/>
                <a:gd name="T8" fmla="*/ 1303 w 1303"/>
                <a:gd name="T9" fmla="*/ 38 h 331"/>
                <a:gd name="T10" fmla="*/ 1202 w 1303"/>
                <a:gd name="T11" fmla="*/ 276 h 331"/>
                <a:gd name="T12" fmla="*/ 1133 w 1303"/>
                <a:gd name="T13" fmla="*/ 213 h 331"/>
                <a:gd name="T14" fmla="*/ 1202 w 1303"/>
                <a:gd name="T15" fmla="*/ 150 h 331"/>
                <a:gd name="T16" fmla="*/ 1160 w 1303"/>
                <a:gd name="T17" fmla="*/ 98 h 331"/>
                <a:gd name="T18" fmla="*/ 1160 w 1303"/>
                <a:gd name="T19" fmla="*/ 331 h 331"/>
                <a:gd name="T20" fmla="*/ 1043 w 1303"/>
                <a:gd name="T21" fmla="*/ 327 h 331"/>
                <a:gd name="T22" fmla="*/ 946 w 1303"/>
                <a:gd name="T23" fmla="*/ 98 h 331"/>
                <a:gd name="T24" fmla="*/ 852 w 1303"/>
                <a:gd name="T25" fmla="*/ 327 h 331"/>
                <a:gd name="T26" fmla="*/ 917 w 1303"/>
                <a:gd name="T27" fmla="*/ 143 h 331"/>
                <a:gd name="T28" fmla="*/ 978 w 1303"/>
                <a:gd name="T29" fmla="*/ 170 h 331"/>
                <a:gd name="T30" fmla="*/ 1043 w 1303"/>
                <a:gd name="T31" fmla="*/ 327 h 331"/>
                <a:gd name="T32" fmla="*/ 745 w 1303"/>
                <a:gd name="T33" fmla="*/ 102 h 331"/>
                <a:gd name="T34" fmla="*/ 810 w 1303"/>
                <a:gd name="T35" fmla="*/ 327 h 331"/>
                <a:gd name="T36" fmla="*/ 812 w 1303"/>
                <a:gd name="T37" fmla="*/ 38 h 331"/>
                <a:gd name="T38" fmla="*/ 743 w 1303"/>
                <a:gd name="T39" fmla="*/ 38 h 331"/>
                <a:gd name="T40" fmla="*/ 812 w 1303"/>
                <a:gd name="T41" fmla="*/ 38 h 331"/>
                <a:gd name="T42" fmla="*/ 662 w 1303"/>
                <a:gd name="T43" fmla="*/ 10 h 331"/>
                <a:gd name="T44" fmla="*/ 614 w 1303"/>
                <a:gd name="T45" fmla="*/ 242 h 331"/>
                <a:gd name="T46" fmla="*/ 607 w 1303"/>
                <a:gd name="T47" fmla="*/ 207 h 331"/>
                <a:gd name="T48" fmla="*/ 495 w 1303"/>
                <a:gd name="T49" fmla="*/ 10 h 331"/>
                <a:gd name="T50" fmla="*/ 641 w 1303"/>
                <a:gd name="T51" fmla="*/ 327 h 331"/>
                <a:gd name="T52" fmla="*/ 353 w 1303"/>
                <a:gd name="T53" fmla="*/ 291 h 331"/>
                <a:gd name="T54" fmla="*/ 289 w 1303"/>
                <a:gd name="T55" fmla="*/ 258 h 331"/>
                <a:gd name="T56" fmla="*/ 353 w 1303"/>
                <a:gd name="T57" fmla="*/ 291 h 331"/>
                <a:gd name="T58" fmla="*/ 414 w 1303"/>
                <a:gd name="T59" fmla="*/ 180 h 331"/>
                <a:gd name="T60" fmla="*/ 241 w 1303"/>
                <a:gd name="T61" fmla="*/ 115 h 331"/>
                <a:gd name="T62" fmla="*/ 314 w 1303"/>
                <a:gd name="T63" fmla="*/ 139 h 331"/>
                <a:gd name="T64" fmla="*/ 353 w 1303"/>
                <a:gd name="T65" fmla="*/ 179 h 331"/>
                <a:gd name="T66" fmla="*/ 326 w 1303"/>
                <a:gd name="T67" fmla="*/ 331 h 331"/>
                <a:gd name="T68" fmla="*/ 132 w 1303"/>
                <a:gd name="T69" fmla="*/ 287 h 331"/>
                <a:gd name="T70" fmla="*/ 65 w 1303"/>
                <a:gd name="T71" fmla="*/ 213 h 331"/>
                <a:gd name="T72" fmla="*/ 132 w 1303"/>
                <a:gd name="T73" fmla="*/ 139 h 331"/>
                <a:gd name="T74" fmla="*/ 197 w 1303"/>
                <a:gd name="T75" fmla="*/ 315 h 331"/>
                <a:gd name="T76" fmla="*/ 132 w 1303"/>
                <a:gd name="T77" fmla="*/ 0 h 331"/>
                <a:gd name="T78" fmla="*/ 99 w 1303"/>
                <a:gd name="T79" fmla="*/ 100 h 331"/>
                <a:gd name="T80" fmla="*/ 111 w 1303"/>
                <a:gd name="T81" fmla="*/ 331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303" h="331">
                  <a:moveTo>
                    <a:pt x="1301" y="102"/>
                  </a:moveTo>
                  <a:cubicBezTo>
                    <a:pt x="1236" y="102"/>
                    <a:pt x="1236" y="102"/>
                    <a:pt x="1236" y="102"/>
                  </a:cubicBezTo>
                  <a:cubicBezTo>
                    <a:pt x="1236" y="327"/>
                    <a:pt x="1236" y="327"/>
                    <a:pt x="1236" y="327"/>
                  </a:cubicBezTo>
                  <a:cubicBezTo>
                    <a:pt x="1301" y="327"/>
                    <a:pt x="1301" y="327"/>
                    <a:pt x="1301" y="327"/>
                  </a:cubicBezTo>
                  <a:lnTo>
                    <a:pt x="1301" y="102"/>
                  </a:lnTo>
                  <a:close/>
                  <a:moveTo>
                    <a:pt x="1303" y="38"/>
                  </a:moveTo>
                  <a:cubicBezTo>
                    <a:pt x="1303" y="21"/>
                    <a:pt x="1287" y="7"/>
                    <a:pt x="1268" y="7"/>
                  </a:cubicBezTo>
                  <a:cubicBezTo>
                    <a:pt x="1249" y="7"/>
                    <a:pt x="1234" y="21"/>
                    <a:pt x="1234" y="38"/>
                  </a:cubicBezTo>
                  <a:cubicBezTo>
                    <a:pt x="1234" y="55"/>
                    <a:pt x="1249" y="68"/>
                    <a:pt x="1268" y="68"/>
                  </a:cubicBezTo>
                  <a:cubicBezTo>
                    <a:pt x="1287" y="68"/>
                    <a:pt x="1303" y="55"/>
                    <a:pt x="1303" y="38"/>
                  </a:cubicBezTo>
                  <a:moveTo>
                    <a:pt x="1216" y="315"/>
                  </a:moveTo>
                  <a:cubicBezTo>
                    <a:pt x="1202" y="276"/>
                    <a:pt x="1202" y="276"/>
                    <a:pt x="1202" y="276"/>
                  </a:cubicBezTo>
                  <a:cubicBezTo>
                    <a:pt x="1195" y="282"/>
                    <a:pt x="1187" y="285"/>
                    <a:pt x="1175" y="285"/>
                  </a:cubicBezTo>
                  <a:cubicBezTo>
                    <a:pt x="1149" y="285"/>
                    <a:pt x="1133" y="259"/>
                    <a:pt x="1133" y="213"/>
                  </a:cubicBezTo>
                  <a:cubicBezTo>
                    <a:pt x="1133" y="167"/>
                    <a:pt x="1147" y="141"/>
                    <a:pt x="1175" y="141"/>
                  </a:cubicBezTo>
                  <a:cubicBezTo>
                    <a:pt x="1188" y="141"/>
                    <a:pt x="1196" y="146"/>
                    <a:pt x="1202" y="150"/>
                  </a:cubicBezTo>
                  <a:cubicBezTo>
                    <a:pt x="1215" y="114"/>
                    <a:pt x="1215" y="114"/>
                    <a:pt x="1215" y="114"/>
                  </a:cubicBezTo>
                  <a:cubicBezTo>
                    <a:pt x="1205" y="106"/>
                    <a:pt x="1188" y="98"/>
                    <a:pt x="1160" y="98"/>
                  </a:cubicBezTo>
                  <a:cubicBezTo>
                    <a:pt x="1110" y="98"/>
                    <a:pt x="1068" y="138"/>
                    <a:pt x="1068" y="214"/>
                  </a:cubicBezTo>
                  <a:cubicBezTo>
                    <a:pt x="1068" y="290"/>
                    <a:pt x="1107" y="331"/>
                    <a:pt x="1160" y="331"/>
                  </a:cubicBezTo>
                  <a:cubicBezTo>
                    <a:pt x="1189" y="331"/>
                    <a:pt x="1206" y="324"/>
                    <a:pt x="1216" y="315"/>
                  </a:cubicBezTo>
                  <a:moveTo>
                    <a:pt x="1043" y="327"/>
                  </a:moveTo>
                  <a:cubicBezTo>
                    <a:pt x="1043" y="169"/>
                    <a:pt x="1043" y="169"/>
                    <a:pt x="1043" y="169"/>
                  </a:cubicBezTo>
                  <a:cubicBezTo>
                    <a:pt x="1043" y="129"/>
                    <a:pt x="1018" y="98"/>
                    <a:pt x="946" y="98"/>
                  </a:cubicBezTo>
                  <a:cubicBezTo>
                    <a:pt x="906" y="98"/>
                    <a:pt x="874" y="105"/>
                    <a:pt x="852" y="115"/>
                  </a:cubicBezTo>
                  <a:cubicBezTo>
                    <a:pt x="852" y="327"/>
                    <a:pt x="852" y="327"/>
                    <a:pt x="852" y="327"/>
                  </a:cubicBezTo>
                  <a:cubicBezTo>
                    <a:pt x="917" y="327"/>
                    <a:pt x="917" y="327"/>
                    <a:pt x="917" y="327"/>
                  </a:cubicBezTo>
                  <a:cubicBezTo>
                    <a:pt x="917" y="143"/>
                    <a:pt x="917" y="143"/>
                    <a:pt x="917" y="143"/>
                  </a:cubicBezTo>
                  <a:cubicBezTo>
                    <a:pt x="925" y="141"/>
                    <a:pt x="932" y="139"/>
                    <a:pt x="945" y="139"/>
                  </a:cubicBezTo>
                  <a:cubicBezTo>
                    <a:pt x="971" y="139"/>
                    <a:pt x="978" y="154"/>
                    <a:pt x="978" y="170"/>
                  </a:cubicBezTo>
                  <a:cubicBezTo>
                    <a:pt x="978" y="327"/>
                    <a:pt x="978" y="327"/>
                    <a:pt x="978" y="327"/>
                  </a:cubicBezTo>
                  <a:lnTo>
                    <a:pt x="1043" y="327"/>
                  </a:lnTo>
                  <a:close/>
                  <a:moveTo>
                    <a:pt x="810" y="102"/>
                  </a:moveTo>
                  <a:cubicBezTo>
                    <a:pt x="745" y="102"/>
                    <a:pt x="745" y="102"/>
                    <a:pt x="745" y="102"/>
                  </a:cubicBezTo>
                  <a:cubicBezTo>
                    <a:pt x="745" y="327"/>
                    <a:pt x="745" y="327"/>
                    <a:pt x="745" y="327"/>
                  </a:cubicBezTo>
                  <a:cubicBezTo>
                    <a:pt x="810" y="327"/>
                    <a:pt x="810" y="327"/>
                    <a:pt x="810" y="327"/>
                  </a:cubicBezTo>
                  <a:lnTo>
                    <a:pt x="810" y="102"/>
                  </a:lnTo>
                  <a:close/>
                  <a:moveTo>
                    <a:pt x="812" y="38"/>
                  </a:moveTo>
                  <a:cubicBezTo>
                    <a:pt x="812" y="21"/>
                    <a:pt x="796" y="7"/>
                    <a:pt x="777" y="7"/>
                  </a:cubicBezTo>
                  <a:cubicBezTo>
                    <a:pt x="758" y="7"/>
                    <a:pt x="743" y="21"/>
                    <a:pt x="743" y="38"/>
                  </a:cubicBezTo>
                  <a:cubicBezTo>
                    <a:pt x="743" y="55"/>
                    <a:pt x="758" y="68"/>
                    <a:pt x="777" y="68"/>
                  </a:cubicBezTo>
                  <a:cubicBezTo>
                    <a:pt x="796" y="68"/>
                    <a:pt x="812" y="55"/>
                    <a:pt x="812" y="38"/>
                  </a:cubicBezTo>
                  <a:moveTo>
                    <a:pt x="727" y="10"/>
                  </a:moveTo>
                  <a:cubicBezTo>
                    <a:pt x="662" y="10"/>
                    <a:pt x="662" y="10"/>
                    <a:pt x="662" y="10"/>
                  </a:cubicBezTo>
                  <a:cubicBezTo>
                    <a:pt x="621" y="207"/>
                    <a:pt x="621" y="207"/>
                    <a:pt x="621" y="207"/>
                  </a:cubicBezTo>
                  <a:cubicBezTo>
                    <a:pt x="617" y="222"/>
                    <a:pt x="614" y="242"/>
                    <a:pt x="614" y="242"/>
                  </a:cubicBezTo>
                  <a:cubicBezTo>
                    <a:pt x="614" y="242"/>
                    <a:pt x="614" y="242"/>
                    <a:pt x="614" y="242"/>
                  </a:cubicBezTo>
                  <a:cubicBezTo>
                    <a:pt x="614" y="242"/>
                    <a:pt x="611" y="222"/>
                    <a:pt x="607" y="207"/>
                  </a:cubicBezTo>
                  <a:cubicBezTo>
                    <a:pt x="567" y="10"/>
                    <a:pt x="567" y="10"/>
                    <a:pt x="567" y="10"/>
                  </a:cubicBezTo>
                  <a:cubicBezTo>
                    <a:pt x="495" y="10"/>
                    <a:pt x="495" y="10"/>
                    <a:pt x="495" y="10"/>
                  </a:cubicBezTo>
                  <a:cubicBezTo>
                    <a:pt x="582" y="327"/>
                    <a:pt x="582" y="327"/>
                    <a:pt x="582" y="327"/>
                  </a:cubicBezTo>
                  <a:cubicBezTo>
                    <a:pt x="641" y="327"/>
                    <a:pt x="641" y="327"/>
                    <a:pt x="641" y="327"/>
                  </a:cubicBezTo>
                  <a:lnTo>
                    <a:pt x="727" y="10"/>
                  </a:lnTo>
                  <a:close/>
                  <a:moveTo>
                    <a:pt x="353" y="291"/>
                  </a:moveTo>
                  <a:cubicBezTo>
                    <a:pt x="347" y="294"/>
                    <a:pt x="339" y="296"/>
                    <a:pt x="329" y="296"/>
                  </a:cubicBezTo>
                  <a:cubicBezTo>
                    <a:pt x="304" y="296"/>
                    <a:pt x="289" y="284"/>
                    <a:pt x="289" y="258"/>
                  </a:cubicBezTo>
                  <a:cubicBezTo>
                    <a:pt x="289" y="222"/>
                    <a:pt x="314" y="213"/>
                    <a:pt x="353" y="209"/>
                  </a:cubicBezTo>
                  <a:lnTo>
                    <a:pt x="353" y="291"/>
                  </a:lnTo>
                  <a:close/>
                  <a:moveTo>
                    <a:pt x="414" y="315"/>
                  </a:moveTo>
                  <a:cubicBezTo>
                    <a:pt x="414" y="180"/>
                    <a:pt x="414" y="180"/>
                    <a:pt x="414" y="180"/>
                  </a:cubicBezTo>
                  <a:cubicBezTo>
                    <a:pt x="414" y="119"/>
                    <a:pt x="377" y="98"/>
                    <a:pt x="326" y="98"/>
                  </a:cubicBezTo>
                  <a:cubicBezTo>
                    <a:pt x="286" y="98"/>
                    <a:pt x="257" y="108"/>
                    <a:pt x="241" y="115"/>
                  </a:cubicBezTo>
                  <a:cubicBezTo>
                    <a:pt x="255" y="152"/>
                    <a:pt x="255" y="152"/>
                    <a:pt x="255" y="152"/>
                  </a:cubicBezTo>
                  <a:cubicBezTo>
                    <a:pt x="270" y="146"/>
                    <a:pt x="292" y="139"/>
                    <a:pt x="314" y="139"/>
                  </a:cubicBezTo>
                  <a:cubicBezTo>
                    <a:pt x="337" y="139"/>
                    <a:pt x="353" y="145"/>
                    <a:pt x="353" y="169"/>
                  </a:cubicBezTo>
                  <a:cubicBezTo>
                    <a:pt x="353" y="179"/>
                    <a:pt x="353" y="179"/>
                    <a:pt x="353" y="179"/>
                  </a:cubicBezTo>
                  <a:cubicBezTo>
                    <a:pt x="286" y="185"/>
                    <a:pt x="228" y="202"/>
                    <a:pt x="228" y="260"/>
                  </a:cubicBezTo>
                  <a:cubicBezTo>
                    <a:pt x="228" y="307"/>
                    <a:pt x="261" y="331"/>
                    <a:pt x="326" y="331"/>
                  </a:cubicBezTo>
                  <a:cubicBezTo>
                    <a:pt x="365" y="331"/>
                    <a:pt x="395" y="325"/>
                    <a:pt x="414" y="315"/>
                  </a:cubicBezTo>
                  <a:moveTo>
                    <a:pt x="132" y="287"/>
                  </a:moveTo>
                  <a:cubicBezTo>
                    <a:pt x="128" y="289"/>
                    <a:pt x="121" y="290"/>
                    <a:pt x="112" y="290"/>
                  </a:cubicBezTo>
                  <a:cubicBezTo>
                    <a:pt x="79" y="290"/>
                    <a:pt x="65" y="262"/>
                    <a:pt x="65" y="213"/>
                  </a:cubicBezTo>
                  <a:cubicBezTo>
                    <a:pt x="65" y="167"/>
                    <a:pt x="78" y="136"/>
                    <a:pt x="114" y="136"/>
                  </a:cubicBezTo>
                  <a:cubicBezTo>
                    <a:pt x="121" y="136"/>
                    <a:pt x="127" y="137"/>
                    <a:pt x="132" y="139"/>
                  </a:cubicBezTo>
                  <a:lnTo>
                    <a:pt x="132" y="287"/>
                  </a:lnTo>
                  <a:close/>
                  <a:moveTo>
                    <a:pt x="197" y="315"/>
                  </a:moveTo>
                  <a:cubicBezTo>
                    <a:pt x="197" y="0"/>
                    <a:pt x="197" y="0"/>
                    <a:pt x="197" y="0"/>
                  </a:cubicBezTo>
                  <a:cubicBezTo>
                    <a:pt x="132" y="0"/>
                    <a:pt x="132" y="0"/>
                    <a:pt x="132" y="0"/>
                  </a:cubicBezTo>
                  <a:cubicBezTo>
                    <a:pt x="132" y="103"/>
                    <a:pt x="132" y="103"/>
                    <a:pt x="132" y="103"/>
                  </a:cubicBezTo>
                  <a:cubicBezTo>
                    <a:pt x="124" y="101"/>
                    <a:pt x="113" y="100"/>
                    <a:pt x="99" y="100"/>
                  </a:cubicBezTo>
                  <a:cubicBezTo>
                    <a:pt x="41" y="100"/>
                    <a:pt x="0" y="144"/>
                    <a:pt x="0" y="216"/>
                  </a:cubicBezTo>
                  <a:cubicBezTo>
                    <a:pt x="0" y="291"/>
                    <a:pt x="43" y="331"/>
                    <a:pt x="111" y="331"/>
                  </a:cubicBezTo>
                  <a:cubicBezTo>
                    <a:pt x="150" y="331"/>
                    <a:pt x="177" y="326"/>
                    <a:pt x="197" y="31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800"/>
            </a:p>
          </p:txBody>
        </p:sp>
      </p:grpSp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5273" y="5085185"/>
            <a:ext cx="4157585" cy="379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9824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42" presetClass="path" presetSubtype="0" accel="43429" decel="5657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85185E-6 L -0.57725 -0.62894 " pathEditMode="fixed" rAng="0" ptsTypes="AA">
                                      <p:cBhvr>
                                        <p:cTn id="20" dur="2750" spd="-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872" y="-31458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43429" decel="5657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2.96296E-6 L 0.58351 -0.5956 " pathEditMode="fixed" rAng="0" ptsTypes="AA">
                                      <p:cBhvr>
                                        <p:cTn id="22" dur="2750" spd="-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167" y="-29792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accel="43429" decel="5657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13 -2.96296E-6 L -0.00156 0.69051 " pathEditMode="fixed" rAng="0" ptsTypes="AA">
                                      <p:cBhvr>
                                        <p:cTn id="24" dur="2750" spd="-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34514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75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6" grpId="2" animBg="1"/>
      <p:bldP spid="7" grpId="0" animBg="1"/>
      <p:bldP spid="7" grpId="1" animBg="1"/>
      <p:bldP spid="7" grpId="2" animBg="1"/>
      <p:bldP spid="8" grpId="0" animBg="1"/>
      <p:bldP spid="8" grpId="1" animBg="1"/>
      <p:bldP spid="8" grpId="2" animBg="1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ep 2"/>
          <p:cNvGrpSpPr/>
          <p:nvPr/>
        </p:nvGrpSpPr>
        <p:grpSpPr>
          <a:xfrm>
            <a:off x="4506064" y="2144291"/>
            <a:ext cx="3199539" cy="2555452"/>
            <a:chOff x="2892426" y="1908175"/>
            <a:chExt cx="3340099" cy="3556956"/>
          </a:xfrm>
        </p:grpSpPr>
        <p:grpSp>
          <p:nvGrpSpPr>
            <p:cNvPr id="9" name="Groep 8"/>
            <p:cNvGrpSpPr/>
            <p:nvPr/>
          </p:nvGrpSpPr>
          <p:grpSpPr>
            <a:xfrm>
              <a:off x="2892426" y="1908175"/>
              <a:ext cx="3340099" cy="3024188"/>
              <a:chOff x="2892426" y="1908175"/>
              <a:chExt cx="3340099" cy="3024188"/>
            </a:xfrm>
          </p:grpSpPr>
          <p:sp>
            <p:nvSpPr>
              <p:cNvPr id="10" name="AutoShape 3"/>
              <p:cNvSpPr>
                <a:spLocks noChangeAspect="1" noChangeArrowheads="1" noTextEdit="1"/>
              </p:cNvSpPr>
              <p:nvPr/>
            </p:nvSpPr>
            <p:spPr bwMode="auto">
              <a:xfrm>
                <a:off x="2894013" y="1908175"/>
                <a:ext cx="3338512" cy="3024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sz="1800"/>
              </a:p>
            </p:txBody>
          </p:sp>
          <p:sp>
            <p:nvSpPr>
              <p:cNvPr id="11" name="Oval 5"/>
              <p:cNvSpPr>
                <a:spLocks noChangeArrowheads="1"/>
              </p:cNvSpPr>
              <p:nvPr/>
            </p:nvSpPr>
            <p:spPr bwMode="auto">
              <a:xfrm>
                <a:off x="2892426" y="2108200"/>
                <a:ext cx="2703512" cy="270351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sz="1800"/>
              </a:p>
            </p:txBody>
          </p:sp>
          <p:sp>
            <p:nvSpPr>
              <p:cNvPr id="12" name="Oval 6"/>
              <p:cNvSpPr>
                <a:spLocks noChangeArrowheads="1"/>
              </p:cNvSpPr>
              <p:nvPr/>
            </p:nvSpPr>
            <p:spPr bwMode="auto">
              <a:xfrm>
                <a:off x="3157538" y="2224088"/>
                <a:ext cx="2701925" cy="270351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sz="1800"/>
              </a:p>
            </p:txBody>
          </p:sp>
          <p:sp>
            <p:nvSpPr>
              <p:cNvPr id="13" name="Oval 7"/>
              <p:cNvSpPr>
                <a:spLocks noChangeArrowheads="1"/>
              </p:cNvSpPr>
              <p:nvPr/>
            </p:nvSpPr>
            <p:spPr bwMode="auto">
              <a:xfrm>
                <a:off x="3530600" y="1908175"/>
                <a:ext cx="2701925" cy="270351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sz="1800"/>
              </a:p>
            </p:txBody>
          </p:sp>
          <p:sp>
            <p:nvSpPr>
              <p:cNvPr id="14" name="Oval 8"/>
              <p:cNvSpPr>
                <a:spLocks noChangeArrowheads="1"/>
              </p:cNvSpPr>
              <p:nvPr/>
            </p:nvSpPr>
            <p:spPr bwMode="auto">
              <a:xfrm>
                <a:off x="2892426" y="2108200"/>
                <a:ext cx="2703512" cy="2703513"/>
              </a:xfrm>
              <a:prstGeom prst="ellipse">
                <a:avLst/>
              </a:prstGeom>
              <a:solidFill>
                <a:srgbClr val="9DCD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sz="1800"/>
              </a:p>
            </p:txBody>
          </p:sp>
          <p:sp>
            <p:nvSpPr>
              <p:cNvPr id="15" name="Freeform 9"/>
              <p:cNvSpPr>
                <a:spLocks/>
              </p:cNvSpPr>
              <p:nvPr/>
            </p:nvSpPr>
            <p:spPr bwMode="auto">
              <a:xfrm>
                <a:off x="3838575" y="4433888"/>
                <a:ext cx="1714500" cy="493713"/>
              </a:xfrm>
              <a:custGeom>
                <a:avLst/>
                <a:gdLst>
                  <a:gd name="T0" fmla="*/ 1109 w 1109"/>
                  <a:gd name="T1" fmla="*/ 0 h 319"/>
                  <a:gd name="T2" fmla="*/ 721 w 1109"/>
                  <a:gd name="T3" fmla="*/ 114 h 319"/>
                  <a:gd name="T4" fmla="*/ 262 w 1109"/>
                  <a:gd name="T5" fmla="*/ 244 h 319"/>
                  <a:gd name="T6" fmla="*/ 0 w 1109"/>
                  <a:gd name="T7" fmla="*/ 204 h 319"/>
                  <a:gd name="T8" fmla="*/ 434 w 1109"/>
                  <a:gd name="T9" fmla="*/ 319 h 319"/>
                  <a:gd name="T10" fmla="*/ 1109 w 1109"/>
                  <a:gd name="T11" fmla="*/ 0 h 3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09" h="319">
                    <a:moveTo>
                      <a:pt x="1109" y="0"/>
                    </a:moveTo>
                    <a:cubicBezTo>
                      <a:pt x="994" y="66"/>
                      <a:pt x="862" y="107"/>
                      <a:pt x="721" y="114"/>
                    </a:cubicBezTo>
                    <a:cubicBezTo>
                      <a:pt x="588" y="196"/>
                      <a:pt x="431" y="244"/>
                      <a:pt x="262" y="244"/>
                    </a:cubicBezTo>
                    <a:cubicBezTo>
                      <a:pt x="171" y="244"/>
                      <a:pt x="83" y="230"/>
                      <a:pt x="0" y="204"/>
                    </a:cubicBezTo>
                    <a:cubicBezTo>
                      <a:pt x="127" y="277"/>
                      <a:pt x="276" y="319"/>
                      <a:pt x="434" y="319"/>
                    </a:cubicBezTo>
                    <a:cubicBezTo>
                      <a:pt x="706" y="319"/>
                      <a:pt x="949" y="195"/>
                      <a:pt x="1109" y="0"/>
                    </a:cubicBezTo>
                  </a:path>
                </a:pathLst>
              </a:custGeom>
              <a:solidFill>
                <a:srgbClr val="95D4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sz="1800"/>
              </a:p>
            </p:txBody>
          </p:sp>
          <p:sp>
            <p:nvSpPr>
              <p:cNvPr id="16" name="Freeform 10"/>
              <p:cNvSpPr>
                <a:spLocks/>
              </p:cNvSpPr>
              <p:nvPr/>
            </p:nvSpPr>
            <p:spPr bwMode="auto">
              <a:xfrm>
                <a:off x="3157538" y="2403475"/>
                <a:ext cx="1795462" cy="2408238"/>
              </a:xfrm>
              <a:custGeom>
                <a:avLst/>
                <a:gdLst>
                  <a:gd name="T0" fmla="*/ 441 w 1162"/>
                  <a:gd name="T1" fmla="*/ 0 h 1558"/>
                  <a:gd name="T2" fmla="*/ 0 w 1162"/>
                  <a:gd name="T3" fmla="*/ 759 h 1558"/>
                  <a:gd name="T4" fmla="*/ 441 w 1162"/>
                  <a:gd name="T5" fmla="*/ 1518 h 1558"/>
                  <a:gd name="T6" fmla="*/ 703 w 1162"/>
                  <a:gd name="T7" fmla="*/ 1558 h 1558"/>
                  <a:gd name="T8" fmla="*/ 1162 w 1162"/>
                  <a:gd name="T9" fmla="*/ 1428 h 1558"/>
                  <a:gd name="T10" fmla="*/ 1162 w 1162"/>
                  <a:gd name="T11" fmla="*/ 1428 h 1558"/>
                  <a:gd name="T12" fmla="*/ 1116 w 1162"/>
                  <a:gd name="T13" fmla="*/ 1429 h 1558"/>
                  <a:gd name="T14" fmla="*/ 242 w 1162"/>
                  <a:gd name="T15" fmla="*/ 555 h 1558"/>
                  <a:gd name="T16" fmla="*/ 441 w 1162"/>
                  <a:gd name="T17" fmla="*/ 0 h 15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62" h="1558">
                    <a:moveTo>
                      <a:pt x="441" y="0"/>
                    </a:moveTo>
                    <a:cubicBezTo>
                      <a:pt x="178" y="150"/>
                      <a:pt x="0" y="434"/>
                      <a:pt x="0" y="759"/>
                    </a:cubicBezTo>
                    <a:cubicBezTo>
                      <a:pt x="0" y="1084"/>
                      <a:pt x="178" y="1367"/>
                      <a:pt x="441" y="1518"/>
                    </a:cubicBezTo>
                    <a:cubicBezTo>
                      <a:pt x="524" y="1544"/>
                      <a:pt x="612" y="1558"/>
                      <a:pt x="703" y="1558"/>
                    </a:cubicBezTo>
                    <a:cubicBezTo>
                      <a:pt x="872" y="1558"/>
                      <a:pt x="1029" y="1510"/>
                      <a:pt x="1162" y="1428"/>
                    </a:cubicBezTo>
                    <a:cubicBezTo>
                      <a:pt x="1162" y="1428"/>
                      <a:pt x="1162" y="1428"/>
                      <a:pt x="1162" y="1428"/>
                    </a:cubicBezTo>
                    <a:cubicBezTo>
                      <a:pt x="1147" y="1429"/>
                      <a:pt x="1132" y="1429"/>
                      <a:pt x="1116" y="1429"/>
                    </a:cubicBezTo>
                    <a:cubicBezTo>
                      <a:pt x="633" y="1429"/>
                      <a:pt x="242" y="1038"/>
                      <a:pt x="242" y="555"/>
                    </a:cubicBezTo>
                    <a:cubicBezTo>
                      <a:pt x="242" y="344"/>
                      <a:pt x="316" y="151"/>
                      <a:pt x="441" y="0"/>
                    </a:cubicBezTo>
                  </a:path>
                </a:pathLst>
              </a:custGeom>
              <a:solidFill>
                <a:srgbClr val="46B39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sz="1800"/>
              </a:p>
            </p:txBody>
          </p:sp>
          <p:sp>
            <p:nvSpPr>
              <p:cNvPr id="17" name="Freeform 11"/>
              <p:cNvSpPr>
                <a:spLocks/>
              </p:cNvSpPr>
              <p:nvPr/>
            </p:nvSpPr>
            <p:spPr bwMode="auto">
              <a:xfrm>
                <a:off x="4171950" y="1908175"/>
                <a:ext cx="2060575" cy="2525713"/>
              </a:xfrm>
              <a:custGeom>
                <a:avLst/>
                <a:gdLst>
                  <a:gd name="T0" fmla="*/ 459 w 1333"/>
                  <a:gd name="T1" fmla="*/ 0 h 1634"/>
                  <a:gd name="T2" fmla="*/ 0 w 1333"/>
                  <a:gd name="T3" fmla="*/ 131 h 1634"/>
                  <a:gd name="T4" fmla="*/ 46 w 1333"/>
                  <a:gd name="T5" fmla="*/ 129 h 1634"/>
                  <a:gd name="T6" fmla="*/ 481 w 1333"/>
                  <a:gd name="T7" fmla="*/ 245 h 1634"/>
                  <a:gd name="T8" fmla="*/ 1092 w 1333"/>
                  <a:gd name="T9" fmla="*/ 1079 h 1634"/>
                  <a:gd name="T10" fmla="*/ 893 w 1333"/>
                  <a:gd name="T11" fmla="*/ 1634 h 1634"/>
                  <a:gd name="T12" fmla="*/ 1333 w 1333"/>
                  <a:gd name="T13" fmla="*/ 875 h 1634"/>
                  <a:gd name="T14" fmla="*/ 459 w 1333"/>
                  <a:gd name="T15" fmla="*/ 0 h 16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333" h="1634">
                    <a:moveTo>
                      <a:pt x="459" y="0"/>
                    </a:moveTo>
                    <a:cubicBezTo>
                      <a:pt x="291" y="0"/>
                      <a:pt x="133" y="48"/>
                      <a:pt x="0" y="131"/>
                    </a:cubicBezTo>
                    <a:cubicBezTo>
                      <a:pt x="15" y="130"/>
                      <a:pt x="31" y="129"/>
                      <a:pt x="46" y="129"/>
                    </a:cubicBezTo>
                    <a:cubicBezTo>
                      <a:pt x="204" y="129"/>
                      <a:pt x="353" y="171"/>
                      <a:pt x="481" y="245"/>
                    </a:cubicBezTo>
                    <a:cubicBezTo>
                      <a:pt x="835" y="356"/>
                      <a:pt x="1092" y="687"/>
                      <a:pt x="1092" y="1079"/>
                    </a:cubicBezTo>
                    <a:cubicBezTo>
                      <a:pt x="1092" y="1290"/>
                      <a:pt x="1018" y="1483"/>
                      <a:pt x="893" y="1634"/>
                    </a:cubicBezTo>
                    <a:cubicBezTo>
                      <a:pt x="1156" y="1483"/>
                      <a:pt x="1333" y="1200"/>
                      <a:pt x="1333" y="875"/>
                    </a:cubicBezTo>
                    <a:cubicBezTo>
                      <a:pt x="1333" y="392"/>
                      <a:pt x="942" y="0"/>
                      <a:pt x="459" y="0"/>
                    </a:cubicBezTo>
                  </a:path>
                </a:pathLst>
              </a:custGeom>
              <a:solidFill>
                <a:srgbClr val="95D4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sz="1800"/>
              </a:p>
            </p:txBody>
          </p:sp>
          <p:sp>
            <p:nvSpPr>
              <p:cNvPr id="18" name="Freeform 12"/>
              <p:cNvSpPr>
                <a:spLocks/>
              </p:cNvSpPr>
              <p:nvPr/>
            </p:nvSpPr>
            <p:spPr bwMode="auto">
              <a:xfrm>
                <a:off x="3838575" y="2108200"/>
                <a:ext cx="1076325" cy="295275"/>
              </a:xfrm>
              <a:custGeom>
                <a:avLst/>
                <a:gdLst>
                  <a:gd name="T0" fmla="*/ 262 w 697"/>
                  <a:gd name="T1" fmla="*/ 0 h 191"/>
                  <a:gd name="T2" fmla="*/ 216 w 697"/>
                  <a:gd name="T3" fmla="*/ 2 h 191"/>
                  <a:gd name="T4" fmla="*/ 216 w 697"/>
                  <a:gd name="T5" fmla="*/ 2 h 191"/>
                  <a:gd name="T6" fmla="*/ 0 w 697"/>
                  <a:gd name="T7" fmla="*/ 191 h 191"/>
                  <a:gd name="T8" fmla="*/ 434 w 697"/>
                  <a:gd name="T9" fmla="*/ 75 h 191"/>
                  <a:gd name="T10" fmla="*/ 697 w 697"/>
                  <a:gd name="T11" fmla="*/ 116 h 191"/>
                  <a:gd name="T12" fmla="*/ 262 w 697"/>
                  <a:gd name="T13" fmla="*/ 0 h 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97" h="191">
                    <a:moveTo>
                      <a:pt x="262" y="0"/>
                    </a:moveTo>
                    <a:cubicBezTo>
                      <a:pt x="247" y="0"/>
                      <a:pt x="231" y="1"/>
                      <a:pt x="216" y="2"/>
                    </a:cubicBezTo>
                    <a:cubicBezTo>
                      <a:pt x="216" y="2"/>
                      <a:pt x="216" y="2"/>
                      <a:pt x="216" y="2"/>
                    </a:cubicBezTo>
                    <a:cubicBezTo>
                      <a:pt x="134" y="52"/>
                      <a:pt x="61" y="116"/>
                      <a:pt x="0" y="191"/>
                    </a:cubicBezTo>
                    <a:cubicBezTo>
                      <a:pt x="127" y="117"/>
                      <a:pt x="276" y="75"/>
                      <a:pt x="434" y="75"/>
                    </a:cubicBezTo>
                    <a:cubicBezTo>
                      <a:pt x="525" y="75"/>
                      <a:pt x="614" y="89"/>
                      <a:pt x="697" y="116"/>
                    </a:cubicBezTo>
                    <a:cubicBezTo>
                      <a:pt x="569" y="42"/>
                      <a:pt x="420" y="0"/>
                      <a:pt x="262" y="0"/>
                    </a:cubicBezTo>
                  </a:path>
                </a:pathLst>
              </a:custGeom>
              <a:solidFill>
                <a:srgbClr val="46B39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sz="1800"/>
              </a:p>
            </p:txBody>
          </p:sp>
          <p:sp>
            <p:nvSpPr>
              <p:cNvPr id="19" name="Freeform 13"/>
              <p:cNvSpPr>
                <a:spLocks/>
              </p:cNvSpPr>
              <p:nvPr/>
            </p:nvSpPr>
            <p:spPr bwMode="auto">
              <a:xfrm>
                <a:off x="4914900" y="2287588"/>
                <a:ext cx="944562" cy="2322513"/>
              </a:xfrm>
              <a:custGeom>
                <a:avLst/>
                <a:gdLst>
                  <a:gd name="T0" fmla="*/ 0 w 611"/>
                  <a:gd name="T1" fmla="*/ 0 h 1503"/>
                  <a:gd name="T2" fmla="*/ 440 w 611"/>
                  <a:gd name="T3" fmla="*/ 759 h 1503"/>
                  <a:gd name="T4" fmla="*/ 24 w 611"/>
                  <a:gd name="T5" fmla="*/ 1503 h 1503"/>
                  <a:gd name="T6" fmla="*/ 412 w 611"/>
                  <a:gd name="T7" fmla="*/ 1389 h 1503"/>
                  <a:gd name="T8" fmla="*/ 611 w 611"/>
                  <a:gd name="T9" fmla="*/ 834 h 1503"/>
                  <a:gd name="T10" fmla="*/ 0 w 611"/>
                  <a:gd name="T11" fmla="*/ 0 h 15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11" h="1503">
                    <a:moveTo>
                      <a:pt x="0" y="0"/>
                    </a:moveTo>
                    <a:cubicBezTo>
                      <a:pt x="263" y="150"/>
                      <a:pt x="440" y="434"/>
                      <a:pt x="440" y="759"/>
                    </a:cubicBezTo>
                    <a:cubicBezTo>
                      <a:pt x="440" y="1073"/>
                      <a:pt x="274" y="1349"/>
                      <a:pt x="24" y="1503"/>
                    </a:cubicBezTo>
                    <a:cubicBezTo>
                      <a:pt x="165" y="1496"/>
                      <a:pt x="297" y="1455"/>
                      <a:pt x="412" y="1389"/>
                    </a:cubicBezTo>
                    <a:cubicBezTo>
                      <a:pt x="537" y="1238"/>
                      <a:pt x="611" y="1045"/>
                      <a:pt x="611" y="834"/>
                    </a:cubicBezTo>
                    <a:cubicBezTo>
                      <a:pt x="611" y="442"/>
                      <a:pt x="354" y="111"/>
                      <a:pt x="0" y="0"/>
                    </a:cubicBezTo>
                  </a:path>
                </a:pathLst>
              </a:custGeom>
              <a:solidFill>
                <a:srgbClr val="2AB9D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sz="1800"/>
              </a:p>
            </p:txBody>
          </p:sp>
          <p:sp>
            <p:nvSpPr>
              <p:cNvPr id="20" name="Freeform 14"/>
              <p:cNvSpPr>
                <a:spLocks/>
              </p:cNvSpPr>
              <p:nvPr/>
            </p:nvSpPr>
            <p:spPr bwMode="auto">
              <a:xfrm>
                <a:off x="3530600" y="2224088"/>
                <a:ext cx="2065337" cy="2387600"/>
              </a:xfrm>
              <a:custGeom>
                <a:avLst/>
                <a:gdLst>
                  <a:gd name="T0" fmla="*/ 633 w 1336"/>
                  <a:gd name="T1" fmla="*/ 0 h 1545"/>
                  <a:gd name="T2" fmla="*/ 199 w 1336"/>
                  <a:gd name="T3" fmla="*/ 116 h 1545"/>
                  <a:gd name="T4" fmla="*/ 0 w 1336"/>
                  <a:gd name="T5" fmla="*/ 671 h 1545"/>
                  <a:gd name="T6" fmla="*/ 874 w 1336"/>
                  <a:gd name="T7" fmla="*/ 1545 h 1545"/>
                  <a:gd name="T8" fmla="*/ 920 w 1336"/>
                  <a:gd name="T9" fmla="*/ 1544 h 1545"/>
                  <a:gd name="T10" fmla="*/ 1336 w 1336"/>
                  <a:gd name="T11" fmla="*/ 800 h 1545"/>
                  <a:gd name="T12" fmla="*/ 896 w 1336"/>
                  <a:gd name="T13" fmla="*/ 41 h 1545"/>
                  <a:gd name="T14" fmla="*/ 633 w 1336"/>
                  <a:gd name="T15" fmla="*/ 0 h 15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336" h="1545">
                    <a:moveTo>
                      <a:pt x="633" y="0"/>
                    </a:moveTo>
                    <a:cubicBezTo>
                      <a:pt x="475" y="0"/>
                      <a:pt x="326" y="42"/>
                      <a:pt x="199" y="116"/>
                    </a:cubicBezTo>
                    <a:cubicBezTo>
                      <a:pt x="74" y="267"/>
                      <a:pt x="0" y="460"/>
                      <a:pt x="0" y="671"/>
                    </a:cubicBezTo>
                    <a:cubicBezTo>
                      <a:pt x="0" y="1154"/>
                      <a:pt x="391" y="1545"/>
                      <a:pt x="874" y="1545"/>
                    </a:cubicBezTo>
                    <a:cubicBezTo>
                      <a:pt x="890" y="1545"/>
                      <a:pt x="905" y="1545"/>
                      <a:pt x="920" y="1544"/>
                    </a:cubicBezTo>
                    <a:cubicBezTo>
                      <a:pt x="1170" y="1390"/>
                      <a:pt x="1336" y="1114"/>
                      <a:pt x="1336" y="800"/>
                    </a:cubicBezTo>
                    <a:cubicBezTo>
                      <a:pt x="1336" y="475"/>
                      <a:pt x="1159" y="191"/>
                      <a:pt x="896" y="41"/>
                    </a:cubicBezTo>
                    <a:cubicBezTo>
                      <a:pt x="813" y="14"/>
                      <a:pt x="724" y="0"/>
                      <a:pt x="633" y="0"/>
                    </a:cubicBezTo>
                  </a:path>
                </a:pathLst>
              </a:custGeom>
              <a:solidFill>
                <a:srgbClr val="00A6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sz="1800"/>
              </a:p>
            </p:txBody>
          </p:sp>
          <p:grpSp>
            <p:nvGrpSpPr>
              <p:cNvPr id="21" name="Groep 20"/>
              <p:cNvGrpSpPr/>
              <p:nvPr/>
            </p:nvGrpSpPr>
            <p:grpSpPr>
              <a:xfrm>
                <a:off x="4710113" y="3565525"/>
                <a:ext cx="1095374" cy="322263"/>
                <a:chOff x="4710113" y="3565525"/>
                <a:chExt cx="1095374" cy="322263"/>
              </a:xfrm>
            </p:grpSpPr>
            <p:sp>
              <p:nvSpPr>
                <p:cNvPr id="23" name="Freeform 15"/>
                <p:cNvSpPr>
                  <a:spLocks/>
                </p:cNvSpPr>
                <p:nvPr/>
              </p:nvSpPr>
              <p:spPr bwMode="auto">
                <a:xfrm>
                  <a:off x="4710113" y="3641725"/>
                  <a:ext cx="111125" cy="177800"/>
                </a:xfrm>
                <a:custGeom>
                  <a:avLst/>
                  <a:gdLst>
                    <a:gd name="T0" fmla="*/ 72 w 72"/>
                    <a:gd name="T1" fmla="*/ 107 h 115"/>
                    <a:gd name="T2" fmla="*/ 45 w 72"/>
                    <a:gd name="T3" fmla="*/ 115 h 115"/>
                    <a:gd name="T4" fmla="*/ 12 w 72"/>
                    <a:gd name="T5" fmla="*/ 100 h 115"/>
                    <a:gd name="T6" fmla="*/ 0 w 72"/>
                    <a:gd name="T7" fmla="*/ 57 h 115"/>
                    <a:gd name="T8" fmla="*/ 13 w 72"/>
                    <a:gd name="T9" fmla="*/ 14 h 115"/>
                    <a:gd name="T10" fmla="*/ 45 w 72"/>
                    <a:gd name="T11" fmla="*/ 0 h 115"/>
                    <a:gd name="T12" fmla="*/ 72 w 72"/>
                    <a:gd name="T13" fmla="*/ 8 h 115"/>
                    <a:gd name="T14" fmla="*/ 66 w 72"/>
                    <a:gd name="T15" fmla="*/ 26 h 115"/>
                    <a:gd name="T16" fmla="*/ 52 w 72"/>
                    <a:gd name="T17" fmla="*/ 21 h 115"/>
                    <a:gd name="T18" fmla="*/ 32 w 72"/>
                    <a:gd name="T19" fmla="*/ 57 h 115"/>
                    <a:gd name="T20" fmla="*/ 37 w 72"/>
                    <a:gd name="T21" fmla="*/ 83 h 115"/>
                    <a:gd name="T22" fmla="*/ 52 w 72"/>
                    <a:gd name="T23" fmla="*/ 92 h 115"/>
                    <a:gd name="T24" fmla="*/ 66 w 72"/>
                    <a:gd name="T25" fmla="*/ 87 h 115"/>
                    <a:gd name="T26" fmla="*/ 72 w 72"/>
                    <a:gd name="T27" fmla="*/ 107 h 1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2" h="115">
                      <a:moveTo>
                        <a:pt x="72" y="107"/>
                      </a:moveTo>
                      <a:cubicBezTo>
                        <a:pt x="67" y="112"/>
                        <a:pt x="58" y="115"/>
                        <a:pt x="45" y="115"/>
                      </a:cubicBezTo>
                      <a:cubicBezTo>
                        <a:pt x="32" y="115"/>
                        <a:pt x="21" y="110"/>
                        <a:pt x="12" y="100"/>
                      </a:cubicBezTo>
                      <a:cubicBezTo>
                        <a:pt x="4" y="89"/>
                        <a:pt x="0" y="75"/>
                        <a:pt x="0" y="57"/>
                      </a:cubicBezTo>
                      <a:cubicBezTo>
                        <a:pt x="0" y="39"/>
                        <a:pt x="4" y="25"/>
                        <a:pt x="13" y="14"/>
                      </a:cubicBezTo>
                      <a:cubicBezTo>
                        <a:pt x="21" y="5"/>
                        <a:pt x="32" y="0"/>
                        <a:pt x="45" y="0"/>
                      </a:cubicBezTo>
                      <a:cubicBezTo>
                        <a:pt x="57" y="0"/>
                        <a:pt x="66" y="3"/>
                        <a:pt x="72" y="8"/>
                      </a:cubicBezTo>
                      <a:cubicBezTo>
                        <a:pt x="66" y="26"/>
                        <a:pt x="66" y="26"/>
                        <a:pt x="66" y="26"/>
                      </a:cubicBezTo>
                      <a:cubicBezTo>
                        <a:pt x="62" y="23"/>
                        <a:pt x="57" y="21"/>
                        <a:pt x="52" y="21"/>
                      </a:cubicBezTo>
                      <a:cubicBezTo>
                        <a:pt x="39" y="21"/>
                        <a:pt x="32" y="33"/>
                        <a:pt x="32" y="57"/>
                      </a:cubicBezTo>
                      <a:cubicBezTo>
                        <a:pt x="32" y="68"/>
                        <a:pt x="34" y="77"/>
                        <a:pt x="37" y="83"/>
                      </a:cubicBezTo>
                      <a:cubicBezTo>
                        <a:pt x="41" y="89"/>
                        <a:pt x="46" y="92"/>
                        <a:pt x="52" y="92"/>
                      </a:cubicBezTo>
                      <a:cubicBezTo>
                        <a:pt x="58" y="92"/>
                        <a:pt x="62" y="90"/>
                        <a:pt x="66" y="87"/>
                      </a:cubicBezTo>
                      <a:lnTo>
                        <a:pt x="72" y="10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 sz="1800"/>
                </a:p>
              </p:txBody>
            </p:sp>
            <p:sp>
              <p:nvSpPr>
                <p:cNvPr id="24" name="Freeform 16"/>
                <p:cNvSpPr>
                  <a:spLocks noEditPoints="1"/>
                </p:cNvSpPr>
                <p:nvPr/>
              </p:nvSpPr>
              <p:spPr bwMode="auto">
                <a:xfrm>
                  <a:off x="4860925" y="3641725"/>
                  <a:ext cx="152400" cy="177800"/>
                </a:xfrm>
                <a:custGeom>
                  <a:avLst/>
                  <a:gdLst>
                    <a:gd name="T0" fmla="*/ 98 w 98"/>
                    <a:gd name="T1" fmla="*/ 57 h 115"/>
                    <a:gd name="T2" fmla="*/ 86 w 98"/>
                    <a:gd name="T3" fmla="*/ 98 h 115"/>
                    <a:gd name="T4" fmla="*/ 49 w 98"/>
                    <a:gd name="T5" fmla="*/ 115 h 115"/>
                    <a:gd name="T6" fmla="*/ 13 w 98"/>
                    <a:gd name="T7" fmla="*/ 98 h 115"/>
                    <a:gd name="T8" fmla="*/ 0 w 98"/>
                    <a:gd name="T9" fmla="*/ 57 h 115"/>
                    <a:gd name="T10" fmla="*/ 12 w 98"/>
                    <a:gd name="T11" fmla="*/ 16 h 115"/>
                    <a:gd name="T12" fmla="*/ 49 w 98"/>
                    <a:gd name="T13" fmla="*/ 0 h 115"/>
                    <a:gd name="T14" fmla="*/ 85 w 98"/>
                    <a:gd name="T15" fmla="*/ 16 h 115"/>
                    <a:gd name="T16" fmla="*/ 98 w 98"/>
                    <a:gd name="T17" fmla="*/ 57 h 115"/>
                    <a:gd name="T18" fmla="*/ 66 w 98"/>
                    <a:gd name="T19" fmla="*/ 57 h 115"/>
                    <a:gd name="T20" fmla="*/ 49 w 98"/>
                    <a:gd name="T21" fmla="*/ 20 h 115"/>
                    <a:gd name="T22" fmla="*/ 32 w 98"/>
                    <a:gd name="T23" fmla="*/ 57 h 115"/>
                    <a:gd name="T24" fmla="*/ 49 w 98"/>
                    <a:gd name="T25" fmla="*/ 93 h 115"/>
                    <a:gd name="T26" fmla="*/ 66 w 98"/>
                    <a:gd name="T27" fmla="*/ 57 h 1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98" h="115">
                      <a:moveTo>
                        <a:pt x="98" y="57"/>
                      </a:moveTo>
                      <a:cubicBezTo>
                        <a:pt x="98" y="74"/>
                        <a:pt x="94" y="88"/>
                        <a:pt x="86" y="98"/>
                      </a:cubicBezTo>
                      <a:cubicBezTo>
                        <a:pt x="77" y="109"/>
                        <a:pt x="65" y="115"/>
                        <a:pt x="49" y="115"/>
                      </a:cubicBezTo>
                      <a:cubicBezTo>
                        <a:pt x="33" y="115"/>
                        <a:pt x="21" y="109"/>
                        <a:pt x="13" y="98"/>
                      </a:cubicBezTo>
                      <a:cubicBezTo>
                        <a:pt x="4" y="88"/>
                        <a:pt x="0" y="74"/>
                        <a:pt x="0" y="57"/>
                      </a:cubicBezTo>
                      <a:cubicBezTo>
                        <a:pt x="0" y="40"/>
                        <a:pt x="4" y="26"/>
                        <a:pt x="12" y="16"/>
                      </a:cubicBezTo>
                      <a:cubicBezTo>
                        <a:pt x="21" y="5"/>
                        <a:pt x="33" y="0"/>
                        <a:pt x="49" y="0"/>
                      </a:cubicBezTo>
                      <a:cubicBezTo>
                        <a:pt x="64" y="0"/>
                        <a:pt x="77" y="5"/>
                        <a:pt x="85" y="16"/>
                      </a:cubicBezTo>
                      <a:cubicBezTo>
                        <a:pt x="94" y="26"/>
                        <a:pt x="98" y="40"/>
                        <a:pt x="98" y="57"/>
                      </a:cubicBezTo>
                      <a:close/>
                      <a:moveTo>
                        <a:pt x="66" y="57"/>
                      </a:moveTo>
                      <a:cubicBezTo>
                        <a:pt x="66" y="32"/>
                        <a:pt x="60" y="20"/>
                        <a:pt x="49" y="20"/>
                      </a:cubicBezTo>
                      <a:cubicBezTo>
                        <a:pt x="38" y="20"/>
                        <a:pt x="32" y="32"/>
                        <a:pt x="32" y="57"/>
                      </a:cubicBezTo>
                      <a:cubicBezTo>
                        <a:pt x="32" y="81"/>
                        <a:pt x="38" y="93"/>
                        <a:pt x="49" y="93"/>
                      </a:cubicBezTo>
                      <a:cubicBezTo>
                        <a:pt x="60" y="93"/>
                        <a:pt x="66" y="81"/>
                        <a:pt x="66" y="57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 sz="1800"/>
                </a:p>
              </p:txBody>
            </p:sp>
            <p:sp>
              <p:nvSpPr>
                <p:cNvPr id="25" name="Rectangle 17"/>
                <p:cNvSpPr>
                  <a:spLocks noChangeArrowheads="1"/>
                </p:cNvSpPr>
                <p:nvPr/>
              </p:nvSpPr>
              <p:spPr bwMode="auto">
                <a:xfrm>
                  <a:off x="5064125" y="3565525"/>
                  <a:ext cx="49212" cy="25082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 sz="1800"/>
                </a:p>
              </p:txBody>
            </p:sp>
            <p:sp>
              <p:nvSpPr>
                <p:cNvPr id="26" name="Rectangle 18"/>
                <p:cNvSpPr>
                  <a:spLocks noChangeArrowheads="1"/>
                </p:cNvSpPr>
                <p:nvPr/>
              </p:nvSpPr>
              <p:spPr bwMode="auto">
                <a:xfrm>
                  <a:off x="5173663" y="3565525"/>
                  <a:ext cx="47625" cy="25082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 sz="1800"/>
                </a:p>
              </p:txBody>
            </p:sp>
            <p:sp>
              <p:nvSpPr>
                <p:cNvPr id="27" name="Freeform 19"/>
                <p:cNvSpPr>
                  <a:spLocks noEditPoints="1"/>
                </p:cNvSpPr>
                <p:nvPr/>
              </p:nvSpPr>
              <p:spPr bwMode="auto">
                <a:xfrm>
                  <a:off x="5273675" y="3641725"/>
                  <a:ext cx="150812" cy="177800"/>
                </a:xfrm>
                <a:custGeom>
                  <a:avLst/>
                  <a:gdLst>
                    <a:gd name="T0" fmla="*/ 97 w 97"/>
                    <a:gd name="T1" fmla="*/ 59 h 115"/>
                    <a:gd name="T2" fmla="*/ 30 w 97"/>
                    <a:gd name="T3" fmla="*/ 69 h 115"/>
                    <a:gd name="T4" fmla="*/ 57 w 97"/>
                    <a:gd name="T5" fmla="*/ 93 h 115"/>
                    <a:gd name="T6" fmla="*/ 86 w 97"/>
                    <a:gd name="T7" fmla="*/ 87 h 115"/>
                    <a:gd name="T8" fmla="*/ 93 w 97"/>
                    <a:gd name="T9" fmla="*/ 107 h 115"/>
                    <a:gd name="T10" fmla="*/ 53 w 97"/>
                    <a:gd name="T11" fmla="*/ 115 h 115"/>
                    <a:gd name="T12" fmla="*/ 14 w 97"/>
                    <a:gd name="T13" fmla="*/ 99 h 115"/>
                    <a:gd name="T14" fmla="*/ 0 w 97"/>
                    <a:gd name="T15" fmla="*/ 57 h 115"/>
                    <a:gd name="T16" fmla="*/ 13 w 97"/>
                    <a:gd name="T17" fmla="*/ 15 h 115"/>
                    <a:gd name="T18" fmla="*/ 50 w 97"/>
                    <a:gd name="T19" fmla="*/ 0 h 115"/>
                    <a:gd name="T20" fmla="*/ 86 w 97"/>
                    <a:gd name="T21" fmla="*/ 15 h 115"/>
                    <a:gd name="T22" fmla="*/ 97 w 97"/>
                    <a:gd name="T23" fmla="*/ 59 h 115"/>
                    <a:gd name="T24" fmla="*/ 67 w 97"/>
                    <a:gd name="T25" fmla="*/ 47 h 115"/>
                    <a:gd name="T26" fmla="*/ 48 w 97"/>
                    <a:gd name="T27" fmla="*/ 19 h 115"/>
                    <a:gd name="T28" fmla="*/ 33 w 97"/>
                    <a:gd name="T29" fmla="*/ 27 h 115"/>
                    <a:gd name="T30" fmla="*/ 28 w 97"/>
                    <a:gd name="T31" fmla="*/ 53 h 115"/>
                    <a:gd name="T32" fmla="*/ 67 w 97"/>
                    <a:gd name="T33" fmla="*/ 47 h 1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97" h="115">
                      <a:moveTo>
                        <a:pt x="97" y="59"/>
                      </a:moveTo>
                      <a:cubicBezTo>
                        <a:pt x="30" y="69"/>
                        <a:pt x="30" y="69"/>
                        <a:pt x="30" y="69"/>
                      </a:cubicBezTo>
                      <a:cubicBezTo>
                        <a:pt x="32" y="85"/>
                        <a:pt x="41" y="93"/>
                        <a:pt x="57" y="93"/>
                      </a:cubicBezTo>
                      <a:cubicBezTo>
                        <a:pt x="68" y="93"/>
                        <a:pt x="78" y="91"/>
                        <a:pt x="86" y="87"/>
                      </a:cubicBezTo>
                      <a:cubicBezTo>
                        <a:pt x="93" y="107"/>
                        <a:pt x="93" y="107"/>
                        <a:pt x="93" y="107"/>
                      </a:cubicBezTo>
                      <a:cubicBezTo>
                        <a:pt x="82" y="112"/>
                        <a:pt x="69" y="115"/>
                        <a:pt x="53" y="115"/>
                      </a:cubicBezTo>
                      <a:cubicBezTo>
                        <a:pt x="36" y="115"/>
                        <a:pt x="23" y="110"/>
                        <a:pt x="14" y="99"/>
                      </a:cubicBezTo>
                      <a:cubicBezTo>
                        <a:pt x="4" y="89"/>
                        <a:pt x="0" y="75"/>
                        <a:pt x="0" y="57"/>
                      </a:cubicBezTo>
                      <a:cubicBezTo>
                        <a:pt x="0" y="39"/>
                        <a:pt x="4" y="26"/>
                        <a:pt x="13" y="15"/>
                      </a:cubicBezTo>
                      <a:cubicBezTo>
                        <a:pt x="22" y="5"/>
                        <a:pt x="34" y="0"/>
                        <a:pt x="50" y="0"/>
                      </a:cubicBezTo>
                      <a:cubicBezTo>
                        <a:pt x="66" y="0"/>
                        <a:pt x="78" y="5"/>
                        <a:pt x="86" y="15"/>
                      </a:cubicBezTo>
                      <a:cubicBezTo>
                        <a:pt x="94" y="26"/>
                        <a:pt x="97" y="40"/>
                        <a:pt x="97" y="59"/>
                      </a:cubicBezTo>
                      <a:close/>
                      <a:moveTo>
                        <a:pt x="67" y="47"/>
                      </a:moveTo>
                      <a:cubicBezTo>
                        <a:pt x="67" y="28"/>
                        <a:pt x="61" y="19"/>
                        <a:pt x="48" y="19"/>
                      </a:cubicBezTo>
                      <a:cubicBezTo>
                        <a:pt x="42" y="19"/>
                        <a:pt x="37" y="22"/>
                        <a:pt x="33" y="27"/>
                      </a:cubicBezTo>
                      <a:cubicBezTo>
                        <a:pt x="29" y="33"/>
                        <a:pt x="28" y="42"/>
                        <a:pt x="28" y="53"/>
                      </a:cubicBezTo>
                      <a:lnTo>
                        <a:pt x="67" y="4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 sz="1800"/>
                </a:p>
              </p:txBody>
            </p:sp>
            <p:sp>
              <p:nvSpPr>
                <p:cNvPr id="28" name="Freeform 20"/>
                <p:cNvSpPr>
                  <a:spLocks noEditPoints="1"/>
                </p:cNvSpPr>
                <p:nvPr/>
              </p:nvSpPr>
              <p:spPr bwMode="auto">
                <a:xfrm>
                  <a:off x="5461000" y="3641725"/>
                  <a:ext cx="150812" cy="246063"/>
                </a:xfrm>
                <a:custGeom>
                  <a:avLst/>
                  <a:gdLst>
                    <a:gd name="T0" fmla="*/ 97 w 97"/>
                    <a:gd name="T1" fmla="*/ 114 h 159"/>
                    <a:gd name="T2" fmla="*/ 83 w 97"/>
                    <a:gd name="T3" fmla="*/ 148 h 159"/>
                    <a:gd name="T4" fmla="*/ 48 w 97"/>
                    <a:gd name="T5" fmla="*/ 159 h 159"/>
                    <a:gd name="T6" fmla="*/ 7 w 97"/>
                    <a:gd name="T7" fmla="*/ 151 h 159"/>
                    <a:gd name="T8" fmla="*/ 15 w 97"/>
                    <a:gd name="T9" fmla="*/ 130 h 159"/>
                    <a:gd name="T10" fmla="*/ 42 w 97"/>
                    <a:gd name="T11" fmla="*/ 137 h 159"/>
                    <a:gd name="T12" fmla="*/ 65 w 97"/>
                    <a:gd name="T13" fmla="*/ 116 h 159"/>
                    <a:gd name="T14" fmla="*/ 65 w 97"/>
                    <a:gd name="T15" fmla="*/ 110 h 159"/>
                    <a:gd name="T16" fmla="*/ 46 w 97"/>
                    <a:gd name="T17" fmla="*/ 114 h 159"/>
                    <a:gd name="T18" fmla="*/ 13 w 97"/>
                    <a:gd name="T19" fmla="*/ 99 h 159"/>
                    <a:gd name="T20" fmla="*/ 0 w 97"/>
                    <a:gd name="T21" fmla="*/ 60 h 159"/>
                    <a:gd name="T22" fmla="*/ 15 w 97"/>
                    <a:gd name="T23" fmla="*/ 16 h 159"/>
                    <a:gd name="T24" fmla="*/ 57 w 97"/>
                    <a:gd name="T25" fmla="*/ 0 h 159"/>
                    <a:gd name="T26" fmla="*/ 97 w 97"/>
                    <a:gd name="T27" fmla="*/ 8 h 159"/>
                    <a:gd name="T28" fmla="*/ 97 w 97"/>
                    <a:gd name="T29" fmla="*/ 114 h 159"/>
                    <a:gd name="T30" fmla="*/ 65 w 97"/>
                    <a:gd name="T31" fmla="*/ 93 h 159"/>
                    <a:gd name="T32" fmla="*/ 65 w 97"/>
                    <a:gd name="T33" fmla="*/ 20 h 159"/>
                    <a:gd name="T34" fmla="*/ 55 w 97"/>
                    <a:gd name="T35" fmla="*/ 18 h 159"/>
                    <a:gd name="T36" fmla="*/ 32 w 97"/>
                    <a:gd name="T37" fmla="*/ 58 h 159"/>
                    <a:gd name="T38" fmla="*/ 55 w 97"/>
                    <a:gd name="T39" fmla="*/ 95 h 159"/>
                    <a:gd name="T40" fmla="*/ 65 w 97"/>
                    <a:gd name="T41" fmla="*/ 93 h 1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97" h="159">
                      <a:moveTo>
                        <a:pt x="97" y="114"/>
                      </a:moveTo>
                      <a:cubicBezTo>
                        <a:pt x="97" y="129"/>
                        <a:pt x="92" y="140"/>
                        <a:pt x="83" y="148"/>
                      </a:cubicBezTo>
                      <a:cubicBezTo>
                        <a:pt x="75" y="156"/>
                        <a:pt x="63" y="159"/>
                        <a:pt x="48" y="159"/>
                      </a:cubicBezTo>
                      <a:cubicBezTo>
                        <a:pt x="30" y="159"/>
                        <a:pt x="17" y="157"/>
                        <a:pt x="7" y="151"/>
                      </a:cubicBezTo>
                      <a:cubicBezTo>
                        <a:pt x="15" y="130"/>
                        <a:pt x="15" y="130"/>
                        <a:pt x="15" y="130"/>
                      </a:cubicBezTo>
                      <a:cubicBezTo>
                        <a:pt x="23" y="135"/>
                        <a:pt x="32" y="137"/>
                        <a:pt x="42" y="137"/>
                      </a:cubicBezTo>
                      <a:cubicBezTo>
                        <a:pt x="58" y="137"/>
                        <a:pt x="65" y="130"/>
                        <a:pt x="65" y="116"/>
                      </a:cubicBezTo>
                      <a:cubicBezTo>
                        <a:pt x="65" y="110"/>
                        <a:pt x="65" y="110"/>
                        <a:pt x="65" y="110"/>
                      </a:cubicBezTo>
                      <a:cubicBezTo>
                        <a:pt x="61" y="112"/>
                        <a:pt x="55" y="114"/>
                        <a:pt x="46" y="114"/>
                      </a:cubicBezTo>
                      <a:cubicBezTo>
                        <a:pt x="33" y="114"/>
                        <a:pt x="22" y="109"/>
                        <a:pt x="13" y="99"/>
                      </a:cubicBezTo>
                      <a:cubicBezTo>
                        <a:pt x="5" y="89"/>
                        <a:pt x="0" y="76"/>
                        <a:pt x="0" y="60"/>
                      </a:cubicBezTo>
                      <a:cubicBezTo>
                        <a:pt x="0" y="41"/>
                        <a:pt x="5" y="26"/>
                        <a:pt x="15" y="16"/>
                      </a:cubicBezTo>
                      <a:cubicBezTo>
                        <a:pt x="25" y="5"/>
                        <a:pt x="39" y="0"/>
                        <a:pt x="57" y="0"/>
                      </a:cubicBezTo>
                      <a:cubicBezTo>
                        <a:pt x="75" y="0"/>
                        <a:pt x="88" y="3"/>
                        <a:pt x="97" y="8"/>
                      </a:cubicBezTo>
                      <a:lnTo>
                        <a:pt x="97" y="114"/>
                      </a:lnTo>
                      <a:close/>
                      <a:moveTo>
                        <a:pt x="65" y="93"/>
                      </a:moveTo>
                      <a:cubicBezTo>
                        <a:pt x="65" y="20"/>
                        <a:pt x="65" y="20"/>
                        <a:pt x="65" y="20"/>
                      </a:cubicBezTo>
                      <a:cubicBezTo>
                        <a:pt x="63" y="19"/>
                        <a:pt x="60" y="18"/>
                        <a:pt x="55" y="18"/>
                      </a:cubicBezTo>
                      <a:cubicBezTo>
                        <a:pt x="40" y="18"/>
                        <a:pt x="32" y="32"/>
                        <a:pt x="32" y="58"/>
                      </a:cubicBezTo>
                      <a:cubicBezTo>
                        <a:pt x="32" y="83"/>
                        <a:pt x="40" y="95"/>
                        <a:pt x="55" y="95"/>
                      </a:cubicBezTo>
                      <a:cubicBezTo>
                        <a:pt x="59" y="95"/>
                        <a:pt x="63" y="94"/>
                        <a:pt x="65" y="9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 sz="1800"/>
                </a:p>
              </p:txBody>
            </p:sp>
            <p:sp>
              <p:nvSpPr>
                <p:cNvPr id="29" name="Freeform 21"/>
                <p:cNvSpPr>
                  <a:spLocks noEditPoints="1"/>
                </p:cNvSpPr>
                <p:nvPr/>
              </p:nvSpPr>
              <p:spPr bwMode="auto">
                <a:xfrm>
                  <a:off x="5654675" y="3641725"/>
                  <a:ext cx="150812" cy="177800"/>
                </a:xfrm>
                <a:custGeom>
                  <a:avLst/>
                  <a:gdLst>
                    <a:gd name="T0" fmla="*/ 97 w 98"/>
                    <a:gd name="T1" fmla="*/ 59 h 115"/>
                    <a:gd name="T2" fmla="*/ 30 w 98"/>
                    <a:gd name="T3" fmla="*/ 69 h 115"/>
                    <a:gd name="T4" fmla="*/ 57 w 98"/>
                    <a:gd name="T5" fmla="*/ 93 h 115"/>
                    <a:gd name="T6" fmla="*/ 86 w 98"/>
                    <a:gd name="T7" fmla="*/ 87 h 115"/>
                    <a:gd name="T8" fmla="*/ 93 w 98"/>
                    <a:gd name="T9" fmla="*/ 107 h 115"/>
                    <a:gd name="T10" fmla="*/ 54 w 98"/>
                    <a:gd name="T11" fmla="*/ 115 h 115"/>
                    <a:gd name="T12" fmla="*/ 14 w 98"/>
                    <a:gd name="T13" fmla="*/ 99 h 115"/>
                    <a:gd name="T14" fmla="*/ 0 w 98"/>
                    <a:gd name="T15" fmla="*/ 57 h 115"/>
                    <a:gd name="T16" fmla="*/ 13 w 98"/>
                    <a:gd name="T17" fmla="*/ 15 h 115"/>
                    <a:gd name="T18" fmla="*/ 50 w 98"/>
                    <a:gd name="T19" fmla="*/ 0 h 115"/>
                    <a:gd name="T20" fmla="*/ 86 w 98"/>
                    <a:gd name="T21" fmla="*/ 15 h 115"/>
                    <a:gd name="T22" fmla="*/ 97 w 98"/>
                    <a:gd name="T23" fmla="*/ 59 h 115"/>
                    <a:gd name="T24" fmla="*/ 67 w 98"/>
                    <a:gd name="T25" fmla="*/ 47 h 115"/>
                    <a:gd name="T26" fmla="*/ 49 w 98"/>
                    <a:gd name="T27" fmla="*/ 19 h 115"/>
                    <a:gd name="T28" fmla="*/ 33 w 98"/>
                    <a:gd name="T29" fmla="*/ 27 h 115"/>
                    <a:gd name="T30" fmla="*/ 28 w 98"/>
                    <a:gd name="T31" fmla="*/ 53 h 115"/>
                    <a:gd name="T32" fmla="*/ 67 w 98"/>
                    <a:gd name="T33" fmla="*/ 47 h 1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98" h="115">
                      <a:moveTo>
                        <a:pt x="97" y="59"/>
                      </a:moveTo>
                      <a:cubicBezTo>
                        <a:pt x="30" y="69"/>
                        <a:pt x="30" y="69"/>
                        <a:pt x="30" y="69"/>
                      </a:cubicBezTo>
                      <a:cubicBezTo>
                        <a:pt x="33" y="85"/>
                        <a:pt x="42" y="93"/>
                        <a:pt x="57" y="93"/>
                      </a:cubicBezTo>
                      <a:cubicBezTo>
                        <a:pt x="69" y="93"/>
                        <a:pt x="78" y="91"/>
                        <a:pt x="86" y="87"/>
                      </a:cubicBezTo>
                      <a:cubicBezTo>
                        <a:pt x="93" y="107"/>
                        <a:pt x="93" y="107"/>
                        <a:pt x="93" y="107"/>
                      </a:cubicBezTo>
                      <a:cubicBezTo>
                        <a:pt x="83" y="112"/>
                        <a:pt x="69" y="115"/>
                        <a:pt x="54" y="115"/>
                      </a:cubicBezTo>
                      <a:cubicBezTo>
                        <a:pt x="37" y="115"/>
                        <a:pt x="24" y="110"/>
                        <a:pt x="14" y="99"/>
                      </a:cubicBezTo>
                      <a:cubicBezTo>
                        <a:pt x="5" y="89"/>
                        <a:pt x="0" y="75"/>
                        <a:pt x="0" y="57"/>
                      </a:cubicBezTo>
                      <a:cubicBezTo>
                        <a:pt x="0" y="39"/>
                        <a:pt x="4" y="26"/>
                        <a:pt x="13" y="15"/>
                      </a:cubicBezTo>
                      <a:cubicBezTo>
                        <a:pt x="22" y="5"/>
                        <a:pt x="34" y="0"/>
                        <a:pt x="50" y="0"/>
                      </a:cubicBezTo>
                      <a:cubicBezTo>
                        <a:pt x="66" y="0"/>
                        <a:pt x="78" y="5"/>
                        <a:pt x="86" y="15"/>
                      </a:cubicBezTo>
                      <a:cubicBezTo>
                        <a:pt x="94" y="26"/>
                        <a:pt x="98" y="40"/>
                        <a:pt x="97" y="59"/>
                      </a:cubicBezTo>
                      <a:close/>
                      <a:moveTo>
                        <a:pt x="67" y="47"/>
                      </a:moveTo>
                      <a:cubicBezTo>
                        <a:pt x="67" y="28"/>
                        <a:pt x="61" y="19"/>
                        <a:pt x="49" y="19"/>
                      </a:cubicBezTo>
                      <a:cubicBezTo>
                        <a:pt x="42" y="19"/>
                        <a:pt x="37" y="22"/>
                        <a:pt x="33" y="27"/>
                      </a:cubicBezTo>
                      <a:cubicBezTo>
                        <a:pt x="30" y="33"/>
                        <a:pt x="28" y="42"/>
                        <a:pt x="28" y="53"/>
                      </a:cubicBezTo>
                      <a:lnTo>
                        <a:pt x="67" y="4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 sz="1800"/>
                </a:p>
              </p:txBody>
            </p:sp>
          </p:grpSp>
          <p:sp>
            <p:nvSpPr>
              <p:cNvPr id="22" name="Freeform 22"/>
              <p:cNvSpPr>
                <a:spLocks noEditPoints="1"/>
              </p:cNvSpPr>
              <p:nvPr/>
            </p:nvSpPr>
            <p:spPr bwMode="auto">
              <a:xfrm>
                <a:off x="3392488" y="3017838"/>
                <a:ext cx="2012950" cy="512763"/>
              </a:xfrm>
              <a:custGeom>
                <a:avLst/>
                <a:gdLst>
                  <a:gd name="T0" fmla="*/ 1236 w 1303"/>
                  <a:gd name="T1" fmla="*/ 102 h 331"/>
                  <a:gd name="T2" fmla="*/ 1301 w 1303"/>
                  <a:gd name="T3" fmla="*/ 327 h 331"/>
                  <a:gd name="T4" fmla="*/ 1303 w 1303"/>
                  <a:gd name="T5" fmla="*/ 38 h 331"/>
                  <a:gd name="T6" fmla="*/ 1234 w 1303"/>
                  <a:gd name="T7" fmla="*/ 38 h 331"/>
                  <a:gd name="T8" fmla="*/ 1303 w 1303"/>
                  <a:gd name="T9" fmla="*/ 38 h 331"/>
                  <a:gd name="T10" fmla="*/ 1202 w 1303"/>
                  <a:gd name="T11" fmla="*/ 276 h 331"/>
                  <a:gd name="T12" fmla="*/ 1133 w 1303"/>
                  <a:gd name="T13" fmla="*/ 213 h 331"/>
                  <a:gd name="T14" fmla="*/ 1202 w 1303"/>
                  <a:gd name="T15" fmla="*/ 150 h 331"/>
                  <a:gd name="T16" fmla="*/ 1160 w 1303"/>
                  <a:gd name="T17" fmla="*/ 98 h 331"/>
                  <a:gd name="T18" fmla="*/ 1160 w 1303"/>
                  <a:gd name="T19" fmla="*/ 331 h 331"/>
                  <a:gd name="T20" fmla="*/ 1043 w 1303"/>
                  <a:gd name="T21" fmla="*/ 327 h 331"/>
                  <a:gd name="T22" fmla="*/ 946 w 1303"/>
                  <a:gd name="T23" fmla="*/ 98 h 331"/>
                  <a:gd name="T24" fmla="*/ 852 w 1303"/>
                  <a:gd name="T25" fmla="*/ 327 h 331"/>
                  <a:gd name="T26" fmla="*/ 917 w 1303"/>
                  <a:gd name="T27" fmla="*/ 143 h 331"/>
                  <a:gd name="T28" fmla="*/ 978 w 1303"/>
                  <a:gd name="T29" fmla="*/ 170 h 331"/>
                  <a:gd name="T30" fmla="*/ 1043 w 1303"/>
                  <a:gd name="T31" fmla="*/ 327 h 331"/>
                  <a:gd name="T32" fmla="*/ 745 w 1303"/>
                  <a:gd name="T33" fmla="*/ 102 h 331"/>
                  <a:gd name="T34" fmla="*/ 810 w 1303"/>
                  <a:gd name="T35" fmla="*/ 327 h 331"/>
                  <a:gd name="T36" fmla="*/ 812 w 1303"/>
                  <a:gd name="T37" fmla="*/ 38 h 331"/>
                  <a:gd name="T38" fmla="*/ 743 w 1303"/>
                  <a:gd name="T39" fmla="*/ 38 h 331"/>
                  <a:gd name="T40" fmla="*/ 812 w 1303"/>
                  <a:gd name="T41" fmla="*/ 38 h 331"/>
                  <a:gd name="T42" fmla="*/ 662 w 1303"/>
                  <a:gd name="T43" fmla="*/ 10 h 331"/>
                  <a:gd name="T44" fmla="*/ 614 w 1303"/>
                  <a:gd name="T45" fmla="*/ 242 h 331"/>
                  <a:gd name="T46" fmla="*/ 607 w 1303"/>
                  <a:gd name="T47" fmla="*/ 207 h 331"/>
                  <a:gd name="T48" fmla="*/ 495 w 1303"/>
                  <a:gd name="T49" fmla="*/ 10 h 331"/>
                  <a:gd name="T50" fmla="*/ 641 w 1303"/>
                  <a:gd name="T51" fmla="*/ 327 h 331"/>
                  <a:gd name="T52" fmla="*/ 353 w 1303"/>
                  <a:gd name="T53" fmla="*/ 291 h 331"/>
                  <a:gd name="T54" fmla="*/ 289 w 1303"/>
                  <a:gd name="T55" fmla="*/ 258 h 331"/>
                  <a:gd name="T56" fmla="*/ 353 w 1303"/>
                  <a:gd name="T57" fmla="*/ 291 h 331"/>
                  <a:gd name="T58" fmla="*/ 414 w 1303"/>
                  <a:gd name="T59" fmla="*/ 180 h 331"/>
                  <a:gd name="T60" fmla="*/ 241 w 1303"/>
                  <a:gd name="T61" fmla="*/ 115 h 331"/>
                  <a:gd name="T62" fmla="*/ 314 w 1303"/>
                  <a:gd name="T63" fmla="*/ 139 h 331"/>
                  <a:gd name="T64" fmla="*/ 353 w 1303"/>
                  <a:gd name="T65" fmla="*/ 179 h 331"/>
                  <a:gd name="T66" fmla="*/ 326 w 1303"/>
                  <a:gd name="T67" fmla="*/ 331 h 331"/>
                  <a:gd name="T68" fmla="*/ 132 w 1303"/>
                  <a:gd name="T69" fmla="*/ 287 h 331"/>
                  <a:gd name="T70" fmla="*/ 65 w 1303"/>
                  <a:gd name="T71" fmla="*/ 213 h 331"/>
                  <a:gd name="T72" fmla="*/ 132 w 1303"/>
                  <a:gd name="T73" fmla="*/ 139 h 331"/>
                  <a:gd name="T74" fmla="*/ 197 w 1303"/>
                  <a:gd name="T75" fmla="*/ 315 h 331"/>
                  <a:gd name="T76" fmla="*/ 132 w 1303"/>
                  <a:gd name="T77" fmla="*/ 0 h 331"/>
                  <a:gd name="T78" fmla="*/ 99 w 1303"/>
                  <a:gd name="T79" fmla="*/ 100 h 331"/>
                  <a:gd name="T80" fmla="*/ 111 w 1303"/>
                  <a:gd name="T81" fmla="*/ 331 h 3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303" h="331">
                    <a:moveTo>
                      <a:pt x="1301" y="102"/>
                    </a:moveTo>
                    <a:cubicBezTo>
                      <a:pt x="1236" y="102"/>
                      <a:pt x="1236" y="102"/>
                      <a:pt x="1236" y="102"/>
                    </a:cubicBezTo>
                    <a:cubicBezTo>
                      <a:pt x="1236" y="327"/>
                      <a:pt x="1236" y="327"/>
                      <a:pt x="1236" y="327"/>
                    </a:cubicBezTo>
                    <a:cubicBezTo>
                      <a:pt x="1301" y="327"/>
                      <a:pt x="1301" y="327"/>
                      <a:pt x="1301" y="327"/>
                    </a:cubicBezTo>
                    <a:lnTo>
                      <a:pt x="1301" y="102"/>
                    </a:lnTo>
                    <a:close/>
                    <a:moveTo>
                      <a:pt x="1303" y="38"/>
                    </a:moveTo>
                    <a:cubicBezTo>
                      <a:pt x="1303" y="21"/>
                      <a:pt x="1287" y="7"/>
                      <a:pt x="1268" y="7"/>
                    </a:cubicBezTo>
                    <a:cubicBezTo>
                      <a:pt x="1249" y="7"/>
                      <a:pt x="1234" y="21"/>
                      <a:pt x="1234" y="38"/>
                    </a:cubicBezTo>
                    <a:cubicBezTo>
                      <a:pt x="1234" y="55"/>
                      <a:pt x="1249" y="68"/>
                      <a:pt x="1268" y="68"/>
                    </a:cubicBezTo>
                    <a:cubicBezTo>
                      <a:pt x="1287" y="68"/>
                      <a:pt x="1303" y="55"/>
                      <a:pt x="1303" y="38"/>
                    </a:cubicBezTo>
                    <a:moveTo>
                      <a:pt x="1216" y="315"/>
                    </a:moveTo>
                    <a:cubicBezTo>
                      <a:pt x="1202" y="276"/>
                      <a:pt x="1202" y="276"/>
                      <a:pt x="1202" y="276"/>
                    </a:cubicBezTo>
                    <a:cubicBezTo>
                      <a:pt x="1195" y="282"/>
                      <a:pt x="1187" y="285"/>
                      <a:pt x="1175" y="285"/>
                    </a:cubicBezTo>
                    <a:cubicBezTo>
                      <a:pt x="1149" y="285"/>
                      <a:pt x="1133" y="259"/>
                      <a:pt x="1133" y="213"/>
                    </a:cubicBezTo>
                    <a:cubicBezTo>
                      <a:pt x="1133" y="167"/>
                      <a:pt x="1147" y="141"/>
                      <a:pt x="1175" y="141"/>
                    </a:cubicBezTo>
                    <a:cubicBezTo>
                      <a:pt x="1188" y="141"/>
                      <a:pt x="1196" y="146"/>
                      <a:pt x="1202" y="150"/>
                    </a:cubicBezTo>
                    <a:cubicBezTo>
                      <a:pt x="1215" y="114"/>
                      <a:pt x="1215" y="114"/>
                      <a:pt x="1215" y="114"/>
                    </a:cubicBezTo>
                    <a:cubicBezTo>
                      <a:pt x="1205" y="106"/>
                      <a:pt x="1188" y="98"/>
                      <a:pt x="1160" y="98"/>
                    </a:cubicBezTo>
                    <a:cubicBezTo>
                      <a:pt x="1110" y="98"/>
                      <a:pt x="1068" y="138"/>
                      <a:pt x="1068" y="214"/>
                    </a:cubicBezTo>
                    <a:cubicBezTo>
                      <a:pt x="1068" y="290"/>
                      <a:pt x="1107" y="331"/>
                      <a:pt x="1160" y="331"/>
                    </a:cubicBezTo>
                    <a:cubicBezTo>
                      <a:pt x="1189" y="331"/>
                      <a:pt x="1206" y="324"/>
                      <a:pt x="1216" y="315"/>
                    </a:cubicBezTo>
                    <a:moveTo>
                      <a:pt x="1043" y="327"/>
                    </a:moveTo>
                    <a:cubicBezTo>
                      <a:pt x="1043" y="169"/>
                      <a:pt x="1043" y="169"/>
                      <a:pt x="1043" y="169"/>
                    </a:cubicBezTo>
                    <a:cubicBezTo>
                      <a:pt x="1043" y="129"/>
                      <a:pt x="1018" y="98"/>
                      <a:pt x="946" y="98"/>
                    </a:cubicBezTo>
                    <a:cubicBezTo>
                      <a:pt x="906" y="98"/>
                      <a:pt x="874" y="105"/>
                      <a:pt x="852" y="115"/>
                    </a:cubicBezTo>
                    <a:cubicBezTo>
                      <a:pt x="852" y="327"/>
                      <a:pt x="852" y="327"/>
                      <a:pt x="852" y="327"/>
                    </a:cubicBezTo>
                    <a:cubicBezTo>
                      <a:pt x="917" y="327"/>
                      <a:pt x="917" y="327"/>
                      <a:pt x="917" y="327"/>
                    </a:cubicBezTo>
                    <a:cubicBezTo>
                      <a:pt x="917" y="143"/>
                      <a:pt x="917" y="143"/>
                      <a:pt x="917" y="143"/>
                    </a:cubicBezTo>
                    <a:cubicBezTo>
                      <a:pt x="925" y="141"/>
                      <a:pt x="932" y="139"/>
                      <a:pt x="945" y="139"/>
                    </a:cubicBezTo>
                    <a:cubicBezTo>
                      <a:pt x="971" y="139"/>
                      <a:pt x="978" y="154"/>
                      <a:pt x="978" y="170"/>
                    </a:cubicBezTo>
                    <a:cubicBezTo>
                      <a:pt x="978" y="327"/>
                      <a:pt x="978" y="327"/>
                      <a:pt x="978" y="327"/>
                    </a:cubicBezTo>
                    <a:lnTo>
                      <a:pt x="1043" y="327"/>
                    </a:lnTo>
                    <a:close/>
                    <a:moveTo>
                      <a:pt x="810" y="102"/>
                    </a:moveTo>
                    <a:cubicBezTo>
                      <a:pt x="745" y="102"/>
                      <a:pt x="745" y="102"/>
                      <a:pt x="745" y="102"/>
                    </a:cubicBezTo>
                    <a:cubicBezTo>
                      <a:pt x="745" y="327"/>
                      <a:pt x="745" y="327"/>
                      <a:pt x="745" y="327"/>
                    </a:cubicBezTo>
                    <a:cubicBezTo>
                      <a:pt x="810" y="327"/>
                      <a:pt x="810" y="327"/>
                      <a:pt x="810" y="327"/>
                    </a:cubicBezTo>
                    <a:lnTo>
                      <a:pt x="810" y="102"/>
                    </a:lnTo>
                    <a:close/>
                    <a:moveTo>
                      <a:pt x="812" y="38"/>
                    </a:moveTo>
                    <a:cubicBezTo>
                      <a:pt x="812" y="21"/>
                      <a:pt x="796" y="7"/>
                      <a:pt x="777" y="7"/>
                    </a:cubicBezTo>
                    <a:cubicBezTo>
                      <a:pt x="758" y="7"/>
                      <a:pt x="743" y="21"/>
                      <a:pt x="743" y="38"/>
                    </a:cubicBezTo>
                    <a:cubicBezTo>
                      <a:pt x="743" y="55"/>
                      <a:pt x="758" y="68"/>
                      <a:pt x="777" y="68"/>
                    </a:cubicBezTo>
                    <a:cubicBezTo>
                      <a:pt x="796" y="68"/>
                      <a:pt x="812" y="55"/>
                      <a:pt x="812" y="38"/>
                    </a:cubicBezTo>
                    <a:moveTo>
                      <a:pt x="727" y="10"/>
                    </a:moveTo>
                    <a:cubicBezTo>
                      <a:pt x="662" y="10"/>
                      <a:pt x="662" y="10"/>
                      <a:pt x="662" y="10"/>
                    </a:cubicBezTo>
                    <a:cubicBezTo>
                      <a:pt x="621" y="207"/>
                      <a:pt x="621" y="207"/>
                      <a:pt x="621" y="207"/>
                    </a:cubicBezTo>
                    <a:cubicBezTo>
                      <a:pt x="617" y="222"/>
                      <a:pt x="614" y="242"/>
                      <a:pt x="614" y="242"/>
                    </a:cubicBezTo>
                    <a:cubicBezTo>
                      <a:pt x="614" y="242"/>
                      <a:pt x="614" y="242"/>
                      <a:pt x="614" y="242"/>
                    </a:cubicBezTo>
                    <a:cubicBezTo>
                      <a:pt x="614" y="242"/>
                      <a:pt x="611" y="222"/>
                      <a:pt x="607" y="207"/>
                    </a:cubicBezTo>
                    <a:cubicBezTo>
                      <a:pt x="567" y="10"/>
                      <a:pt x="567" y="10"/>
                      <a:pt x="567" y="10"/>
                    </a:cubicBezTo>
                    <a:cubicBezTo>
                      <a:pt x="495" y="10"/>
                      <a:pt x="495" y="10"/>
                      <a:pt x="495" y="10"/>
                    </a:cubicBezTo>
                    <a:cubicBezTo>
                      <a:pt x="582" y="327"/>
                      <a:pt x="582" y="327"/>
                      <a:pt x="582" y="327"/>
                    </a:cubicBezTo>
                    <a:cubicBezTo>
                      <a:pt x="641" y="327"/>
                      <a:pt x="641" y="327"/>
                      <a:pt x="641" y="327"/>
                    </a:cubicBezTo>
                    <a:lnTo>
                      <a:pt x="727" y="10"/>
                    </a:lnTo>
                    <a:close/>
                    <a:moveTo>
                      <a:pt x="353" y="291"/>
                    </a:moveTo>
                    <a:cubicBezTo>
                      <a:pt x="347" y="294"/>
                      <a:pt x="339" y="296"/>
                      <a:pt x="329" y="296"/>
                    </a:cubicBezTo>
                    <a:cubicBezTo>
                      <a:pt x="304" y="296"/>
                      <a:pt x="289" y="284"/>
                      <a:pt x="289" y="258"/>
                    </a:cubicBezTo>
                    <a:cubicBezTo>
                      <a:pt x="289" y="222"/>
                      <a:pt x="314" y="213"/>
                      <a:pt x="353" y="209"/>
                    </a:cubicBezTo>
                    <a:lnTo>
                      <a:pt x="353" y="291"/>
                    </a:lnTo>
                    <a:close/>
                    <a:moveTo>
                      <a:pt x="414" y="315"/>
                    </a:moveTo>
                    <a:cubicBezTo>
                      <a:pt x="414" y="180"/>
                      <a:pt x="414" y="180"/>
                      <a:pt x="414" y="180"/>
                    </a:cubicBezTo>
                    <a:cubicBezTo>
                      <a:pt x="414" y="119"/>
                      <a:pt x="377" y="98"/>
                      <a:pt x="326" y="98"/>
                    </a:cubicBezTo>
                    <a:cubicBezTo>
                      <a:pt x="286" y="98"/>
                      <a:pt x="257" y="108"/>
                      <a:pt x="241" y="115"/>
                    </a:cubicBezTo>
                    <a:cubicBezTo>
                      <a:pt x="255" y="152"/>
                      <a:pt x="255" y="152"/>
                      <a:pt x="255" y="152"/>
                    </a:cubicBezTo>
                    <a:cubicBezTo>
                      <a:pt x="270" y="146"/>
                      <a:pt x="292" y="139"/>
                      <a:pt x="314" y="139"/>
                    </a:cubicBezTo>
                    <a:cubicBezTo>
                      <a:pt x="337" y="139"/>
                      <a:pt x="353" y="145"/>
                      <a:pt x="353" y="169"/>
                    </a:cubicBezTo>
                    <a:cubicBezTo>
                      <a:pt x="353" y="179"/>
                      <a:pt x="353" y="179"/>
                      <a:pt x="353" y="179"/>
                    </a:cubicBezTo>
                    <a:cubicBezTo>
                      <a:pt x="286" y="185"/>
                      <a:pt x="228" y="202"/>
                      <a:pt x="228" y="260"/>
                    </a:cubicBezTo>
                    <a:cubicBezTo>
                      <a:pt x="228" y="307"/>
                      <a:pt x="261" y="331"/>
                      <a:pt x="326" y="331"/>
                    </a:cubicBezTo>
                    <a:cubicBezTo>
                      <a:pt x="365" y="331"/>
                      <a:pt x="395" y="325"/>
                      <a:pt x="414" y="315"/>
                    </a:cubicBezTo>
                    <a:moveTo>
                      <a:pt x="132" y="287"/>
                    </a:moveTo>
                    <a:cubicBezTo>
                      <a:pt x="128" y="289"/>
                      <a:pt x="121" y="290"/>
                      <a:pt x="112" y="290"/>
                    </a:cubicBezTo>
                    <a:cubicBezTo>
                      <a:pt x="79" y="290"/>
                      <a:pt x="65" y="262"/>
                      <a:pt x="65" y="213"/>
                    </a:cubicBezTo>
                    <a:cubicBezTo>
                      <a:pt x="65" y="167"/>
                      <a:pt x="78" y="136"/>
                      <a:pt x="114" y="136"/>
                    </a:cubicBezTo>
                    <a:cubicBezTo>
                      <a:pt x="121" y="136"/>
                      <a:pt x="127" y="137"/>
                      <a:pt x="132" y="139"/>
                    </a:cubicBezTo>
                    <a:lnTo>
                      <a:pt x="132" y="287"/>
                    </a:lnTo>
                    <a:close/>
                    <a:moveTo>
                      <a:pt x="197" y="315"/>
                    </a:moveTo>
                    <a:cubicBezTo>
                      <a:pt x="197" y="0"/>
                      <a:pt x="197" y="0"/>
                      <a:pt x="197" y="0"/>
                    </a:cubicBezTo>
                    <a:cubicBezTo>
                      <a:pt x="132" y="0"/>
                      <a:pt x="132" y="0"/>
                      <a:pt x="132" y="0"/>
                    </a:cubicBezTo>
                    <a:cubicBezTo>
                      <a:pt x="132" y="103"/>
                      <a:pt x="132" y="103"/>
                      <a:pt x="132" y="103"/>
                    </a:cubicBezTo>
                    <a:cubicBezTo>
                      <a:pt x="124" y="101"/>
                      <a:pt x="113" y="100"/>
                      <a:pt x="99" y="100"/>
                    </a:cubicBezTo>
                    <a:cubicBezTo>
                      <a:pt x="41" y="100"/>
                      <a:pt x="0" y="144"/>
                      <a:pt x="0" y="216"/>
                    </a:cubicBezTo>
                    <a:cubicBezTo>
                      <a:pt x="0" y="291"/>
                      <a:pt x="43" y="331"/>
                      <a:pt x="111" y="331"/>
                    </a:cubicBezTo>
                    <a:cubicBezTo>
                      <a:pt x="150" y="331"/>
                      <a:pt x="177" y="326"/>
                      <a:pt x="197" y="315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sz="1800"/>
              </a:p>
            </p:txBody>
          </p:sp>
        </p:grpSp>
        <p:pic>
          <p:nvPicPr>
            <p:cNvPr id="2" name="Afbeelding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33954" y="5085184"/>
              <a:ext cx="3118189" cy="379947"/>
            </a:xfrm>
            <a:prstGeom prst="rect">
              <a:avLst/>
            </a:prstGeom>
          </p:spPr>
        </p:pic>
      </p:grp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09600" y="548680"/>
            <a:ext cx="10972800" cy="1143000"/>
          </a:xfrm>
        </p:spPr>
        <p:txBody>
          <a:bodyPr>
            <a:normAutofit/>
          </a:bodyPr>
          <a:lstStyle>
            <a:lvl1pPr algn="ctr">
              <a:defRPr sz="28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166462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  <p15:guide id="2" orient="horz" pos="216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sisdia wit met cirke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41781" y="230975"/>
            <a:ext cx="9326827" cy="864096"/>
          </a:xfrm>
        </p:spPr>
        <p:txBody>
          <a:bodyPr anchor="b">
            <a:noAutofit/>
          </a:bodyPr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95467" y="1556793"/>
            <a:ext cx="10286933" cy="4569371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177800" indent="-177800">
              <a:buFont typeface="Arial" panose="020B0604020202020204" pitchFamily="34" charset="0"/>
              <a:buChar char="•"/>
              <a:defRPr sz="2000"/>
            </a:lvl2pPr>
            <a:lvl3pPr marL="355600" indent="-177800">
              <a:defRPr sz="2000"/>
            </a:lvl3pPr>
            <a:lvl4pPr marL="449263" indent="-177800">
              <a:defRPr sz="2000"/>
            </a:lvl4pPr>
            <a:lvl5pPr marL="627063" indent="-177800">
              <a:defRPr sz="2000"/>
            </a:lvl5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25BD7-B553-4F2F-8B3A-AE0CDCEFC830}" type="datetimeFigureOut">
              <a:rPr lang="nl-NL" smtClean="0"/>
              <a:t>6-7-2020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3DDF7-91A6-45BC-9485-75FA0837A443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91156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25BD7-B553-4F2F-8B3A-AE0CDCEFC830}" type="datetimeFigureOut">
              <a:rPr lang="nl-NL" smtClean="0"/>
              <a:t>6-7-2020</a:t>
            </a:fld>
            <a:endParaRPr lang="nl-N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3DDF7-91A6-45BC-9485-75FA0837A443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71238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25BD7-B553-4F2F-8B3A-AE0CDCEFC830}" type="datetimeFigureOut">
              <a:rPr lang="nl-NL" smtClean="0"/>
              <a:t>6-7-2020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3DDF7-91A6-45BC-9485-75FA0837A443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04167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3" r:id="rId4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7800" indent="-1778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6698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Cognitieve ontwikkeling 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Scheidingsangst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Verband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tussen objectpermanentie en </a:t>
            </a:r>
            <a:r>
              <a:rPr lang="nl-NL" i="1" dirty="0">
                <a:latin typeface="Arial" panose="020B0604020202020204" pitchFamily="34" charset="0"/>
                <a:cs typeface="Arial" panose="020B0604020202020204" pitchFamily="34" charset="0"/>
              </a:rPr>
              <a:t>scheidingsangst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Scheidingsangst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= de angst bij mensen om verlaten te worden. Bij kinderen uit deze angst zich in het gaan huilen als de vertrouwde opvoeder weg gaat.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Zodra de baby objectpermanentie heeft ontwikkeld mist hij zijn vertrouwde opvoeder. De baby denkt dat zijn vader/moeder voor altijd weg zijn en nooit meer terugkomen.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Doordat de baby ervaart dat zijn ouders toch telkens weer terugkomen, neemt zijn scheidingsangst af.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53897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Cognitieve ontwikkeling 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>
                <a:cs typeface="Arial" panose="020B0604020202020204" pitchFamily="34" charset="0"/>
                <a:sym typeface="Wingdings" panose="05000000000000000000" pitchFamily="2" charset="2"/>
              </a:rPr>
              <a:t>Ervaringsleren</a:t>
            </a:r>
            <a:r>
              <a:rPr lang="nl-NL" dirty="0">
                <a:cs typeface="Arial" panose="020B0604020202020204" pitchFamily="34" charset="0"/>
                <a:sym typeface="Wingdings" panose="05000000000000000000" pitchFamily="2" charset="2"/>
              </a:rPr>
              <a:t>: de baby leert dingen door ze zelf te doen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>
                <a:cs typeface="Arial" panose="020B0604020202020204" pitchFamily="34" charset="0"/>
                <a:sym typeface="Wingdings" panose="05000000000000000000" pitchFamily="2" charset="2"/>
              </a:rPr>
              <a:t>Herhalingsleren</a:t>
            </a:r>
            <a:r>
              <a:rPr lang="nl-NL" dirty="0">
                <a:cs typeface="Arial" panose="020B0604020202020204" pitchFamily="34" charset="0"/>
                <a:sym typeface="Wingdings" panose="05000000000000000000" pitchFamily="2" charset="2"/>
              </a:rPr>
              <a:t>: de baby leert de dingen door ze steeds weer te oefenen/herhalen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>
                <a:cs typeface="Arial" panose="020B0604020202020204" pitchFamily="34" charset="0"/>
                <a:sym typeface="Wingdings" panose="05000000000000000000" pitchFamily="2" charset="2"/>
              </a:rPr>
              <a:t>Imiterend leren</a:t>
            </a:r>
            <a:r>
              <a:rPr lang="nl-NL" dirty="0">
                <a:cs typeface="Arial" panose="020B0604020202020204" pitchFamily="34" charset="0"/>
                <a:sym typeface="Wingdings" panose="05000000000000000000" pitchFamily="2" charset="2"/>
              </a:rPr>
              <a:t>: de baby leert de dingen doordat anderen ze, bewust/onbewust, voordoen</a:t>
            </a:r>
            <a:r>
              <a:rPr lang="nl-NL" dirty="0" smtClean="0">
                <a:cs typeface="Arial" panose="020B0604020202020204" pitchFamily="34" charset="0"/>
                <a:sym typeface="Wingdings" panose="05000000000000000000" pitchFamily="2" charset="2"/>
              </a:rPr>
              <a:t>.</a:t>
            </a:r>
            <a:br>
              <a:rPr lang="nl-NL" dirty="0" smtClean="0">
                <a:cs typeface="Arial" panose="020B0604020202020204" pitchFamily="34" charset="0"/>
                <a:sym typeface="Wingdings" panose="05000000000000000000" pitchFamily="2" charset="2"/>
              </a:rPr>
            </a:br>
            <a:r>
              <a:rPr lang="nl-NL" dirty="0" smtClean="0">
                <a:cs typeface="Arial" panose="020B0604020202020204" pitchFamily="34" charset="0"/>
                <a:sym typeface="Wingdings" panose="05000000000000000000" pitchFamily="2" charset="2"/>
              </a:rPr>
              <a:t/>
            </a:r>
            <a:br>
              <a:rPr lang="nl-NL" dirty="0" smtClean="0">
                <a:cs typeface="Arial" panose="020B0604020202020204" pitchFamily="34" charset="0"/>
                <a:sym typeface="Wingdings" panose="05000000000000000000" pitchFamily="2" charset="2"/>
              </a:rPr>
            </a:br>
            <a:endParaRPr lang="nl-NL" dirty="0">
              <a:cs typeface="Arial" panose="020B0604020202020204" pitchFamily="34" charset="0"/>
              <a:sym typeface="Wingdings" panose="05000000000000000000" pitchFamily="2" charset="2"/>
            </a:endParaRPr>
          </a:p>
          <a:p>
            <a:r>
              <a:rPr lang="nl-NL" i="1" dirty="0">
                <a:cs typeface="Arial" panose="020B0604020202020204" pitchFamily="34" charset="0"/>
                <a:sym typeface="Wingdings" panose="05000000000000000000" pitchFamily="2" charset="2"/>
              </a:rPr>
              <a:t> Baby’s zijn zeer gevoelig voor de reactie van anderen: enthousiasme spoort ze aan om dingen nog eens te proberen.</a:t>
            </a:r>
            <a:endParaRPr lang="nl-NL" i="1" dirty="0">
              <a:cs typeface="Arial" panose="020B0604020202020204" pitchFamily="34" charset="0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4511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Afsluiting les.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Aantekeningen opslaan.</a:t>
            </a: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Behaald 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doel</a:t>
            </a:r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nl-NL" dirty="0" err="1">
                <a:latin typeface="Arial" panose="020B0604020202020204" pitchFamily="34" charset="0"/>
                <a:cs typeface="Arial" panose="020B0604020202020204" pitchFamily="34" charset="0"/>
              </a:rPr>
              <a:t>Lesdoel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1: De student weet wat </a:t>
            </a:r>
            <a:r>
              <a:rPr lang="nl-NL" dirty="0" err="1">
                <a:latin typeface="Arial" panose="020B0604020202020204" pitchFamily="34" charset="0"/>
                <a:cs typeface="Arial" panose="020B0604020202020204" pitchFamily="34" charset="0"/>
              </a:rPr>
              <a:t>objecte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permanentie is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Lesdoel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2: De student weet wat cognitief inhoudt bij baby’s. </a:t>
            </a:r>
          </a:p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Lesdoel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3: De student weet wat taalontwikkeling bij baby’s inhoudt.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35194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 </a:t>
            </a:r>
            <a:r>
              <a:rPr lang="nl-NL" dirty="0" smtClean="0"/>
              <a:t>Wat gaan we deze les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504336" y="1095071"/>
            <a:ext cx="7715200" cy="5301208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Herhaling vorige le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Lesdoelen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Taalontwikkeling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Objectpermanentie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Scheidingsangst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Het aanleren van vaardigheden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Afsluiting 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10136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hebben we vorige week behandeld?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Lichamelijke groei </a:t>
            </a:r>
          </a:p>
          <a:p>
            <a:endParaRPr lang="nl-N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Motorische ontwikkeling </a:t>
            </a:r>
          </a:p>
          <a:p>
            <a:endParaRPr lang="nl-N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Zintuiglijke ontwikkeling 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5381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Lesdoelen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De student weet wat objectpermanentie is.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De student weet wat cognitief inhoudt bij baby’s. 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De student weet wat taalontwikkeling bij baby’s inhoudt. 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4447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Cognitieve ontwikkeling   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Taalontwikkeling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Al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direct na de geboorte imiteert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(=nadoen) een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kind de mondbewegingen van zijn moeder.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/>
            </a:r>
            <a:br>
              <a:rPr lang="nl-NL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</a:br>
            <a:endParaRPr lang="nl-NL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Vanaf ongeveer 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3 maanden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is er sprake van echt ‘brabbelen’ (meer bewust).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Brabbelen =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is een manier waardoor de baby klanken oefent zonder dat hij betekenis.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Vanaf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ongeveer 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8 maanden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probeert de baby actief woorden en klanken na te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doen. 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812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200" dirty="0" smtClean="0">
                <a:solidFill>
                  <a:schemeClr val="tx1"/>
                </a:solidFill>
              </a:rPr>
              <a:t>Cognitieve ontwikkeling </a:t>
            </a:r>
            <a:endParaRPr lang="nl-NL" sz="3200" dirty="0">
              <a:solidFill>
                <a:schemeClr val="tx1"/>
              </a:solidFill>
            </a:endParaRPr>
          </a:p>
        </p:txBody>
      </p:sp>
      <p:sp>
        <p:nvSpPr>
          <p:cNvPr id="3" name="Tijdelijke aanduiding voor tekst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Taalontwikkeling 1 jaar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Rond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hun eerste verjaardag gaan kinderen zelf woordjes gebruiken.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1 woord staat dan soms voor een hele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zin.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Bijv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. ‘eten!’ kan zowel betekenen dat het kind wil eten, als dat hij iemand anders ziet eten.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Het is belangrijk dat men goed naar het kind kijkt en luistert om te begrijpen wat hij bedoelt.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63421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Cognitieve ontwikkeling </a:t>
            </a:r>
            <a:br>
              <a:rPr lang="nl-NL" dirty="0" smtClean="0"/>
            </a:br>
            <a:endParaRPr lang="nl-NL" sz="2800" dirty="0">
              <a:solidFill>
                <a:schemeClr val="tx1"/>
              </a:solidFill>
            </a:endParaRPr>
          </a:p>
        </p:txBody>
      </p:sp>
      <p:sp>
        <p:nvSpPr>
          <p:cNvPr id="3" name="Tijdelijke aanduiding voor teks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Baby 0-6 maanden</a:t>
            </a:r>
            <a:b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Bijvoorbeeld wanneer je speelgoed verstopt zal de baby dit niet gaan zoeken, maar verder spelen met iets anders. </a:t>
            </a:r>
          </a:p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Weg = weg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56010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55573" y="443918"/>
            <a:ext cx="9326827" cy="864096"/>
          </a:xfrm>
        </p:spPr>
        <p:txBody>
          <a:bodyPr/>
          <a:lstStyle/>
          <a:p>
            <a:r>
              <a:rPr lang="nl-NL" dirty="0" smtClean="0"/>
              <a:t>Cognitieve ontwikkeling </a:t>
            </a:r>
            <a:endParaRPr lang="nl-NL" sz="3200" dirty="0">
              <a:solidFill>
                <a:schemeClr val="tx1"/>
              </a:solidFill>
            </a:endParaRPr>
          </a:p>
        </p:txBody>
      </p:sp>
      <p:sp>
        <p:nvSpPr>
          <p:cNvPr id="3" name="Tijdelijke aanduiding voor teks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Baby 6-12 maanden </a:t>
            </a: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Tussen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de 6 en 12 maanden ontwikkelt een baby het vermogen om een beeld in zijn geheugen vast te houden, zonder het te zien. </a:t>
            </a:r>
            <a:endParaRPr lang="nl-NL" dirty="0" smtClean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Dit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noemen we </a:t>
            </a:r>
            <a:r>
              <a:rPr lang="nl-NL" i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objectpermanentie.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54683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Objectpermanentie 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Is het besef dat mensen en dingen blijven bestaan, ook als ze niet zichtbaar zijn. 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857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VC">
  <a:themeElements>
    <a:clrScheme name="daVinci">
      <a:dk1>
        <a:sysClr val="windowText" lastClr="000000"/>
      </a:dk1>
      <a:lt1>
        <a:sysClr val="window" lastClr="FFFFFF"/>
      </a:lt1>
      <a:dk2>
        <a:srgbClr val="8FCEA5"/>
      </a:dk2>
      <a:lt2>
        <a:srgbClr val="39BBA0"/>
      </a:lt2>
      <a:accent1>
        <a:srgbClr val="00B29C"/>
      </a:accent1>
      <a:accent2>
        <a:srgbClr val="00BFE0"/>
      </a:accent2>
      <a:accent3>
        <a:srgbClr val="7CD3EB"/>
      </a:accent3>
      <a:accent4>
        <a:srgbClr val="39BBA0"/>
      </a:accent4>
      <a:accent5>
        <a:srgbClr val="39BBA0"/>
      </a:accent5>
      <a:accent6>
        <a:srgbClr val="00B29C"/>
      </a:accent6>
      <a:hlink>
        <a:srgbClr val="000000"/>
      </a:hlink>
      <a:folHlink>
        <a:srgbClr val="000000"/>
      </a:folHlink>
    </a:clrScheme>
    <a:fontScheme name="daVinci">
      <a:majorFont>
        <a:latin typeface="Corbel"/>
        <a:ea typeface=""/>
        <a:cs typeface=""/>
      </a:majorFont>
      <a:minorFont>
        <a:latin typeface="Corbe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VC" id="{7DA0B442-E59C-4078-A21C-1C119FA3DADA}" vid="{F7F2D54B-04D1-4AA7-BC21-306D7C41F28E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5C825F91837374FAE8AB05EF3AF42DC" ma:contentTypeVersion="10" ma:contentTypeDescription="Een nieuw document maken." ma:contentTypeScope="" ma:versionID="be7541e7d3868759efca6d25d558302d">
  <xsd:schema xmlns:xsd="http://www.w3.org/2001/XMLSchema" xmlns:xs="http://www.w3.org/2001/XMLSchema" xmlns:p="http://schemas.microsoft.com/office/2006/metadata/properties" xmlns:ns2="8a386cec-7123-4b9f-b667-0e22a9c9d26c" xmlns:ns3="0b7775d8-7b99-4446-bc72-bb9e2902a75e" targetNamespace="http://schemas.microsoft.com/office/2006/metadata/properties" ma:root="true" ma:fieldsID="441965704eb7448eec70661820995691" ns2:_="" ns3:_="">
    <xsd:import namespace="8a386cec-7123-4b9f-b667-0e22a9c9d26c"/>
    <xsd:import namespace="0b7775d8-7b99-4446-bc72-bb9e2902a75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386cec-7123-4b9f-b667-0e22a9c9d26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7775d8-7b99-4446-bc72-bb9e2902a75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3045F02-98E2-45C2-B3F7-FCBA798FB6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a386cec-7123-4b9f-b667-0e22a9c9d26c"/>
    <ds:schemaRef ds:uri="0b7775d8-7b99-4446-bc72-bb9e2902a75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106E622-F528-4B64-8D45-31808C112065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8a386cec-7123-4b9f-b667-0e22a9c9d26c"/>
    <ds:schemaRef ds:uri="http://purl.org/dc/elements/1.1/"/>
    <ds:schemaRef ds:uri="0b7775d8-7b99-4446-bc72-bb9e2902a75e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92B3215-1BBD-434B-B481-D182E1161FD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DVC</Template>
  <TotalTime>1778</TotalTime>
  <Words>645</Words>
  <Application>Microsoft Office PowerPoint</Application>
  <PresentationFormat>Breedbeeld</PresentationFormat>
  <Paragraphs>90</Paragraphs>
  <Slides>12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7" baseType="lpstr">
      <vt:lpstr>Arial</vt:lpstr>
      <vt:lpstr>Calibri</vt:lpstr>
      <vt:lpstr>Corbel</vt:lpstr>
      <vt:lpstr>Wingdings</vt:lpstr>
      <vt:lpstr>DVC</vt:lpstr>
      <vt:lpstr>PowerPoint-presentatie</vt:lpstr>
      <vt:lpstr> Wat gaan we deze les doen?</vt:lpstr>
      <vt:lpstr>Wat hebben we vorige week behandeld? </vt:lpstr>
      <vt:lpstr>Lesdoelen </vt:lpstr>
      <vt:lpstr>Cognitieve ontwikkeling   </vt:lpstr>
      <vt:lpstr>Cognitieve ontwikkeling </vt:lpstr>
      <vt:lpstr>Cognitieve ontwikkeling  </vt:lpstr>
      <vt:lpstr>Cognitieve ontwikkeling </vt:lpstr>
      <vt:lpstr>Objectpermanentie </vt:lpstr>
      <vt:lpstr>Cognitieve ontwikkeling </vt:lpstr>
      <vt:lpstr>Cognitieve ontwikkeling </vt:lpstr>
      <vt:lpstr>Afsluiting les.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Roos van Leary</dc:title>
  <dc:creator>sharon de jong</dc:creator>
  <cp:lastModifiedBy>Marjolein Knijnenburg</cp:lastModifiedBy>
  <cp:revision>111</cp:revision>
  <cp:lastPrinted>2018-11-14T07:56:10Z</cp:lastPrinted>
  <dcterms:created xsi:type="dcterms:W3CDTF">2018-11-11T10:10:40Z</dcterms:created>
  <dcterms:modified xsi:type="dcterms:W3CDTF">2020-07-06T11:09:46Z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0x01010025C825F91837374FAE8AB05EF3AF42DC</vt:lpwstr>
  </property>
</Properties>
</file>