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4"/>
  </p:notesMasterIdLst>
  <p:handoutMasterIdLst>
    <p:handoutMasterId r:id="rId25"/>
  </p:handoutMasterIdLst>
  <p:sldIdLst>
    <p:sldId id="331" r:id="rId5"/>
    <p:sldId id="333" r:id="rId6"/>
    <p:sldId id="335" r:id="rId7"/>
    <p:sldId id="262" r:id="rId8"/>
    <p:sldId id="311" r:id="rId9"/>
    <p:sldId id="312" r:id="rId10"/>
    <p:sldId id="329" r:id="rId11"/>
    <p:sldId id="314" r:id="rId12"/>
    <p:sldId id="316" r:id="rId13"/>
    <p:sldId id="317" r:id="rId14"/>
    <p:sldId id="320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34" r:id="rId23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81530" autoAdjust="0"/>
  </p:normalViewPr>
  <p:slideViewPr>
    <p:cSldViewPr snapToGrid="0">
      <p:cViewPr varScale="1">
        <p:scale>
          <a:sx n="71" d="100"/>
          <a:sy n="71" d="100"/>
        </p:scale>
        <p:origin x="9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0AC8-A63B-4AA8-9380-49301AFD775B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1ADA8-FF8C-43E0-BA7E-964499F3EB9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944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95EA7-7B40-4193-98D5-97EADF42D88C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D55CD-6D1D-41B1-90A8-45C5DA68439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747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8187B-26B1-47E6-834B-595B7CEAA4A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20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55CD-6D1D-41B1-90A8-45C5DA68439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3215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55CD-6D1D-41B1-90A8-45C5DA68439B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335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856567" y="2108201"/>
            <a:ext cx="3604683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4706408" y="1903414"/>
            <a:ext cx="3604683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352924" y="2166145"/>
            <a:ext cx="3604683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1800"/>
          </a:p>
        </p:txBody>
      </p:sp>
      <p:grpSp>
        <p:nvGrpSpPr>
          <p:cNvPr id="9" name="Groep 8"/>
          <p:cNvGrpSpPr/>
          <p:nvPr/>
        </p:nvGrpSpPr>
        <p:grpSpPr>
          <a:xfrm>
            <a:off x="3856569" y="1908175"/>
            <a:ext cx="4453465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1800"/>
            </a:p>
          </p:txBody>
        </p:sp>
      </p:grp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73" y="5085185"/>
            <a:ext cx="4157585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96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4506064" y="2144291"/>
            <a:ext cx="3199539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800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800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444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66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215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25BD7-B553-4F2F-8B3A-AE0CDCEFC830}" type="datetimeFigureOut">
              <a:rPr lang="nl-NL" smtClean="0"/>
              <a:t>6-7-2020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DDF7-91A6-45BC-9485-75FA0837A443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623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3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4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Motorische ontwikkeling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kind ontwikkelt zijn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spierbeheersing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snel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5 maanden: kan een baby omrollen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rug naar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buik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maanden kan een baby los zitten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15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maanden loopt een kind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eder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kind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ontwikkelt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in zijn eigen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tempo.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zijn echter wel grenzen: een kind van 3 jaar dat nog niet kan lopen heeft een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ontwikkelingsachterstand.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13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Motorische ontwikkeling (oog-hand coördinatie)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Coördinatie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= afstemming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3 maanden: afstemming tussen ogen en handen.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noemen dit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sensomotorische ontwikkeling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De ontwikkeling in 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zintuigen en motoriek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stappen in de sensomotorische ontwikkeling zijn: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3 maanden: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reikt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naar een voorwerp dat hij ziet; eerst met beide armen, later met één arm.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5 maanden: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baby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kan een voorwerp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grijpen. Hij stopt het in de mond, bekijkt 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voelt het.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6 maanden: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kan voorwerpen van de ene hand naar de andere hand overbrengen.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12 maanden: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Kleine voorwerpen pakken tussen duim en wijsvinger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(pincetgreep). 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492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Zintuig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= een groep van zenuwcellen die gevoelig is voor prikkels van buitenaf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zintuigelijke ontwikkeling bestaat uit 5 delen.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1. Zien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2. Horen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3. Ruiken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4. Voelen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5. Proeven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9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5573" y="692697"/>
            <a:ext cx="9326827" cy="86409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Lichamelijke ontwikkeling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Zien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ziet eerst vaag en onscherp.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ziet het verschil tussen licht en donker en omtrekken van dingen.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ziet het scherpst op een afstand van 20 cm.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Na twee maanden gaat de baby meer gericht kijken en zal hij volgbewegingen maken.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6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Lichamelijke ontwikkeling </a:t>
            </a:r>
            <a:r>
              <a:rPr lang="nl-NL" dirty="0"/>
              <a:t/>
            </a:r>
            <a:br>
              <a:rPr lang="nl-NL" dirty="0"/>
            </a:b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Horen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gehoor is al bij de geboorte goed ontwikkeld.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vlak na de geboorte draait een baby zijn hoofd in de richting van geluid.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Horen = zonder betekenis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horen van een baby is niet hetzelfde als bij een volwassene, omdat baby’s nog geen betekenis kunnen geven aan hetgeen dat ze horen.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 herkent direct na geboorte stem van moeder.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37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1436460"/>
          </a:xfrm>
        </p:spPr>
        <p:txBody>
          <a:bodyPr/>
          <a:lstStyle/>
          <a:p>
            <a:r>
              <a:rPr lang="nl-NL" dirty="0" smtClean="0"/>
              <a:t>Lichamelijke ontwikkeling </a:t>
            </a:r>
            <a:br>
              <a:rPr lang="nl-NL" dirty="0" smtClean="0"/>
            </a:b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Ruiken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geboorte kan een baby al goed ruiken.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Baby’s ruiken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 hun geboorte de tepel, de borst en hun moeder.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 een week herkent de baby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moeder als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‘eigen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Geur speelt ook een grote rol bij de hechting aan een knuffel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Veel kinderen zijn dan ook verdrietig als hun knuffel wordt gewassen.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70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55573" y="182880"/>
            <a:ext cx="9326827" cy="1224163"/>
          </a:xfrm>
        </p:spPr>
        <p:txBody>
          <a:bodyPr/>
          <a:lstStyle/>
          <a:p>
            <a:r>
              <a:rPr lang="nl-NL" dirty="0" smtClean="0"/>
              <a:t>Lichamelijke ontwikkeling </a:t>
            </a: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voelen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Huid van baby (direct na de geboorte) is erg gevoelig voor aanraking. 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allerlei reflexen reageert de baby duidelijk op aanrakingen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Aanraken en knuffelen is erg belangrijk voor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baby’s.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mond is een erg belangrijk tastzintuig. Via zijn mond maakt de baby voor het eerst kennis met de wereld om hem heen.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75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4"/>
                </a:solidFill>
              </a:rPr>
              <a:t>Lichamelijke ontwikkeling 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proeven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geboorte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duizenden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smaakpapillen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Deze maken hem erg gevoelig voor smaken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Baby’s hebben een voorkeur voor zachte, zoete smaken.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Wanneer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een kind 10 is, is nog maar de helft van de smaakpapillen over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Bij borstvoeding krijgt een baby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verschillende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smaken binnen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omdat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 smaak van borstvoeding afhankelijk is van wat de moeder heeft gegeten.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2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br>
              <a:rPr lang="nl-NL" dirty="0" smtClean="0"/>
            </a:b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Zintuigelijke ontwikkeling: proeven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overgang naar vast voedsel moet een baby wennen aan nieuwe smaken, een andere structuur én een andere manier van eten.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Jonge baby’s hebben een voorkeur voor voedsel dat glad, zacht en lauw is.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Met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lepeltje eten vraagt om een totaal andere mondmotoriek dan drinken uit een fles of borst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Het duurt daarom even voordat een baby dit kan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Om te wennen aan een nieuwe smaak moet de baby het 10 a 15 keer proeven.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2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 les.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Aantekeningen opslaan.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Behaald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doel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student weet welke drie lichamelijke gebieden de baby ontwikkelt.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student weet kan wat vertellen over reflexen en spierbeheersing. </a:t>
            </a:r>
          </a:p>
        </p:txBody>
      </p:sp>
    </p:spTree>
    <p:extLst>
      <p:ext uri="{BB962C8B-B14F-4D97-AF65-F5344CB8AC3E}">
        <p14:creationId xmlns:p14="http://schemas.microsoft.com/office/powerpoint/2010/main" val="110286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  <a:r>
              <a:rPr lang="nl-NL" dirty="0" smtClean="0"/>
              <a:t>Wat gaan we deze les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04336" y="1095071"/>
            <a:ext cx="7715200" cy="53012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Herhaling vorige le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Lesdoelen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Lichamelijke ontwikkeling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 Motorische ontwikkeling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- Zintuiglijke ontwikkeling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Afsluiting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33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student weet welke drie lichamelijke gebieden de baby ontwikkelt.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student weet kan wat vertellen over reflexen en spierbeheersing.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9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gaan we doen deze les?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Baby: lichamelijke ontwikkeling </a:t>
            </a:r>
          </a:p>
        </p:txBody>
      </p:sp>
    </p:spTree>
    <p:extLst>
      <p:ext uri="{BB962C8B-B14F-4D97-AF65-F5344CB8AC3E}">
        <p14:creationId xmlns:p14="http://schemas.microsoft.com/office/powerpoint/2010/main" val="239091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baby ontwikkeld zich in 3 opzichten op lichamelijk gebied. 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1. Lichamelijke groei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2. Motorische ontwikkeling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3. Zintuigen ontwikkelen.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Lichamelijke groei </a:t>
            </a: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Gemiddelde baby: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weegt 3500 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cm lang.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Baby 1 jaar oud: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Weegt ongeveer 10 kilo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75 cm lang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Lichaamsverhouding:</a:t>
            </a: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Korte beentjes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Bijna geen hals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Hoofd is ongeveer een kwart van zijn totale lichaamslente. 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622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1781" y="230975"/>
            <a:ext cx="9326827" cy="1325818"/>
          </a:xfrm>
        </p:spPr>
        <p:txBody>
          <a:bodyPr/>
          <a:lstStyle/>
          <a:p>
            <a:r>
              <a:rPr lang="nl-NL" dirty="0" smtClean="0"/>
              <a:t>Lichamelijke ontwikkeling </a:t>
            </a:r>
            <a:br>
              <a:rPr lang="nl-NL" dirty="0" smtClean="0"/>
            </a:br>
            <a:endParaRPr lang="nl-NL" i="1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>
          <a:xfrm>
            <a:off x="1295467" y="2095500"/>
            <a:ext cx="10286933" cy="4559300"/>
          </a:xfrm>
        </p:spPr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Lichamelijke groei (slaap)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Slaap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is erg belangrijk voor een goede groei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Gemiddeld slaapt een pasgeboren baby 16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(of soms wel 20) uur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dag.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Langzaam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krijgt een baby een steeds ‘normaler’ slaappatroon en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ritme.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onge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baby’s slapen vaak nog niet door, maar slaapt een periode en is daarna weer even wakker.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Slapen is van essentieel belang bij het ontwikkelen van de hersenen.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02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Motorische ontwikkeling (reflex) </a:t>
            </a:r>
            <a:b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Reflex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Is een reactie of beweging die automatisch gaat (niet bewust).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 kennen 2 soorten reflexen:</a:t>
            </a:r>
          </a:p>
          <a:p>
            <a:pPr marL="342900" indent="-342900">
              <a:buAutoNum type="arabicPeriod"/>
            </a:pPr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Zuigreflex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is een automatische reactie van de baby om met kracht te zuigen op alles wat in zijn mond komt.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 drinken van borstvoeding </a:t>
            </a:r>
            <a:b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Grijpreflex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Is een automatische reactie van de baby om dingen te grijpen met handen en/of voeten. 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i="1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 Als jij jouw vinger in de hand van de baby legt, grijpt de baby jouw vinger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nl-NL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Lichamelijke ontwikkeling 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idx="1"/>
          </p:nvPr>
        </p:nvSpPr>
        <p:spPr>
          <a:xfrm>
            <a:off x="1295467" y="1556793"/>
            <a:ext cx="10286933" cy="5136107"/>
          </a:xfrm>
        </p:spPr>
        <p:txBody>
          <a:bodyPr>
            <a:normAutofit/>
          </a:bodyPr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Motorische ontwikkeling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meeste aangeboren reflexen verdwijnen na een aantal maanden, doordat de baby zijn spieren leert beheersen.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leren beheersen van spieren loopt via een vaste volgorde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boven naar beneden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dichter de spier zich bij de hersenen bevindt, hoe eerder de spier wordt beheerst.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dichtbij naar veraf: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dichter de spier zich bij de romp bevindt, des te eerder de spier wordt beheerst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. 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ongericht naar gericht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ongerichte, toevallige bewegingen naar doelgericht, beheerste bewegingen.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grof naar fijn: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baby leert eerst de spieren beheersen waarmee grotere bewegingen worden gemaakt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Van grove naar fijne motoriek.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962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VC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VC" id="{7DA0B442-E59C-4078-A21C-1C119FA3DADA}" vid="{F7F2D54B-04D1-4AA7-BC21-306D7C41F28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0" ma:contentTypeDescription="Een nieuw document maken." ma:contentTypeScope="" ma:versionID="be7541e7d3868759efca6d25d558302d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441965704eb7448eec70661820995691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06E622-F528-4B64-8D45-31808C112065}">
  <ds:schemaRefs>
    <ds:schemaRef ds:uri="http://schemas.microsoft.com/office/2006/documentManagement/types"/>
    <ds:schemaRef ds:uri="d1690129-a6ae-401a-8626-aa4de6d6929e"/>
    <ds:schemaRef ds:uri="d99ba3d4-0f05-4f43-b340-a7679283694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A719E6-A957-440E-A87B-1C0C5623F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86cec-7123-4b9f-b667-0e22a9c9d26c"/>
    <ds:schemaRef ds:uri="0b7775d8-7b99-4446-bc72-bb9e2902a7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2B3215-1BBD-434B-B481-D182E1161F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DVC</Template>
  <TotalTime>1733</TotalTime>
  <Words>1172</Words>
  <Application>Microsoft Office PowerPoint</Application>
  <PresentationFormat>Breedbeeld</PresentationFormat>
  <Paragraphs>136</Paragraphs>
  <Slides>19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DVC</vt:lpstr>
      <vt:lpstr>PowerPoint-presentatie</vt:lpstr>
      <vt:lpstr> Wat gaan we deze les doen?</vt:lpstr>
      <vt:lpstr>Lesdoelen </vt:lpstr>
      <vt:lpstr>Wat gaan we doen deze les? </vt:lpstr>
      <vt:lpstr>Lichamelijke ontwikkeling </vt:lpstr>
      <vt:lpstr>Lichamelijke ontwikkeling </vt:lpstr>
      <vt:lpstr>Lichamelijke ontwikkeling  </vt:lpstr>
      <vt:lpstr>Lichamelijke ontwikkeling </vt:lpstr>
      <vt:lpstr>Lichamelijke ontwikkeling </vt:lpstr>
      <vt:lpstr>Lichamelijke ontwikkeling </vt:lpstr>
      <vt:lpstr>Lichamelijke ontwikkeling </vt:lpstr>
      <vt:lpstr>Lichamelijke ontwikkeling </vt:lpstr>
      <vt:lpstr>Lichamelijke ontwikkeling  </vt:lpstr>
      <vt:lpstr>   Lichamelijke ontwikkeling  </vt:lpstr>
      <vt:lpstr>Lichamelijke ontwikkeling  </vt:lpstr>
      <vt:lpstr>Lichamelijke ontwikkeling </vt:lpstr>
      <vt:lpstr>Lichamelijke ontwikkeling </vt:lpstr>
      <vt:lpstr>Lichamelijke ontwikkeling  </vt:lpstr>
      <vt:lpstr>Afsluiting les.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 van Leary</dc:title>
  <dc:creator>sharon de jong</dc:creator>
  <cp:lastModifiedBy>Marjolein Knijnenburg</cp:lastModifiedBy>
  <cp:revision>107</cp:revision>
  <cp:lastPrinted>2018-11-14T07:56:10Z</cp:lastPrinted>
  <dcterms:created xsi:type="dcterms:W3CDTF">2018-11-11T10:10:40Z</dcterms:created>
  <dcterms:modified xsi:type="dcterms:W3CDTF">2020-07-06T11:07:35Z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