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1" r:id="rId5"/>
    <p:sldId id="272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96" r:id="rId17"/>
  </p:sldIdLst>
  <p:sldSz cx="9144000" cy="6858000" type="screen4x3"/>
  <p:notesSz cx="6858000" cy="9144000"/>
  <p:custDataLst>
    <p:tags r:id="rId19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0"/>
    <p:restoredTop sz="85504" autoAdjust="0"/>
  </p:normalViewPr>
  <p:slideViewPr>
    <p:cSldViewPr showGuides="1">
      <p:cViewPr varScale="1">
        <p:scale>
          <a:sx n="75" d="100"/>
          <a:sy n="75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556792"/>
            <a:ext cx="8147248" cy="530120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Jonge schoolkinderen: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Gevoelens bij anderen die niet zichtbaar zijn, bestaan niet voor schoolkinderen.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Voorbeeld: Iemand die verdrietig is, die huilt. Als je niet huilt, ben je ook niet verdrietig. 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Oudere schoolkinderen: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Krijgen meer inzicht in menselijke relaties en gevoelens. Ze gaan begrijpen dat mensen hun emoties kunnen verbergen en zich ertegen kunnen verzetten.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Inlevingsvermogen groeit, ze zijn steeds beter in staat tot het meeleven.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verbergen ook hun emoties. Als je het kind kent, kan het je opvallen dat het zich anders gedraagt. 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01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Emotionele 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Nare gebeurtenissen 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Nare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gebeurtenissen niet weghouden bij kinderen. Dan gaan ze juist hierover piekeren en fantaseren.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Informeer kinderen over nare gebeurtenissen, pas de informatie aan op het niveau van de kinderen.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Zeg ook vooral niet: Flink zijn, niet huilen. Daar help je het kind niet mee.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4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Seksuele 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11256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Kinderen 6-9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jaar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Weinig voorkeur vriendje of vriendinnetje.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Kinderen vanaf 9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jaar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Voorkeur voor jongen of meisje om mee te spelen. Meisjes vinden jongens niets aan. Jongens vinden meisjes kinderachtig en truttig.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Kinderen vanaf 11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jaar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Jongens en meisjes gaan opnieuw met elkaar spelen.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Spel kan een seksuele ondertoon hebben (jongens en meisjes pakkertje met een kusje om vrij te komen).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Stiekem doen over verliefd zijn.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Vertellen van vieze moppen hoort bij schoolkinderen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95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 les.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Aantekeningen opslaan.</a:t>
            </a:r>
          </a:p>
          <a:p>
            <a:endParaRPr lang="nl-NL" dirty="0"/>
          </a:p>
          <a:p>
            <a:endParaRPr lang="nl-NL" b="1" dirty="0"/>
          </a:p>
          <a:p>
            <a:r>
              <a:rPr lang="nl-NL" b="1" dirty="0" smtClean="0"/>
              <a:t>Behaald </a:t>
            </a:r>
            <a:r>
              <a:rPr lang="nl-NL" b="1" dirty="0" err="1" smtClean="0"/>
              <a:t>lesdoel</a:t>
            </a:r>
            <a:r>
              <a:rPr lang="nl-NL" b="1" dirty="0" smtClean="0"/>
              <a:t>:</a:t>
            </a:r>
            <a:endParaRPr lang="nl-NL" b="1" dirty="0"/>
          </a:p>
          <a:p>
            <a:r>
              <a:rPr lang="nl-NL" dirty="0" smtClean="0"/>
              <a:t>De studenten kennen de sociaal persoonlijkheid, emotionele en seksuele ontwikkeling van het schoolkind.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</a:t>
            </a:r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Lesdoelen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Schoolkindfase: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Sociaal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Emotioneel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Persoonlijkheid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Seksueel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dirty="0" smtClean="0"/>
          </a:p>
          <a:p>
            <a:pPr algn="ctr"/>
            <a:endParaRPr lang="nl-NL" dirty="0"/>
          </a:p>
          <a:p>
            <a:pPr algn="ctr"/>
            <a:r>
              <a:rPr lang="nl-NL" dirty="0" smtClean="0"/>
              <a:t>Studenten </a:t>
            </a:r>
            <a:r>
              <a:rPr lang="nl-NL" dirty="0"/>
              <a:t>kennen de </a:t>
            </a:r>
            <a:r>
              <a:rPr lang="nl-NL" dirty="0" smtClean="0"/>
              <a:t>sociale, emotionele, persoonlijkheid en seksuele ontwikkeling van het schoolkind.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64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Drie belangrijke milieus waaruit de sociale contacten van schoolkinderen komen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1. Thuis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2. School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3. Eigen vriendjes en vriendinnetjes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84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Sociale en persoonlijkheidsontwikkeling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1256" y="1628800"/>
            <a:ext cx="7715200" cy="4569371"/>
          </a:xfrm>
        </p:spPr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Omgang met leeftijdsgenoten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richten zich steeds meer op leeftijdgenoten en minder op het gezin.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willen graag bij ‘de groep’ horen.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schoolkind wil niet opvallen en doet dus net als alle anderen het liefst (imiteren elkaar).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571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Pesten </a:t>
            </a:r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Veelvoorkomend probleem onder schoolkinderen.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Pesten is anders dan plagen (bij plagen is iedereen gelijkwaardig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Pesten is het opzettelijk kwetsen van een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ander.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44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6443" y="188640"/>
            <a:ext cx="6995120" cy="864096"/>
          </a:xfrm>
        </p:spPr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Omgang met volwassenen </a:t>
            </a:r>
          </a:p>
          <a:p>
            <a:endParaRPr lang="nl-NL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Veel volwassenen spelen een belangrijke rol. Denk aan: ouders, leerkrachten, onderwijsassistenten, muziekleraren, trainers etc.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6 jaar: kijkt het kind op tegen alle aardige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volwassenen.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8 jaar: gehoorzaamt het kind een volwassene omdat deze een bepaalde positie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heeft.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Bij 10 jaar: luister het kind pas als de volwassene zich heeft bewezen. Het gezag van volwassenen is dus niet meer vanzelfsprekend.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Identificatiefiguren</a:t>
            </a:r>
            <a:r>
              <a:rPr lang="nl-NL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nl-NL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Bij kleuters willen nog worden zoals papa of mama. 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schoolkind wil dit niet meer.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Schoolkinderen willen worden zoals een popster, topsporter of andere bekende figuren. Soms noemen ze ook niet bestaande figuren zoals spiderman.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81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en persoonlijkheidsontwikkeling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Ontwikkeling van het geweten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Regels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volgen kinderen om straf te vermijden.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Normen en waarden worden ontwikkelt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Ze denken na over goed en fout.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147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19620-763D-421A-8EF3-FDEBE01A8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4EFC95-01DB-4E55-A1A6-CE21664B4EB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a386cec-7123-4b9f-b667-0e22a9c9d26c"/>
    <ds:schemaRef ds:uri="http://purl.org/dc/elements/1.1/"/>
    <ds:schemaRef ds:uri="http://schemas.microsoft.com/office/2006/metadata/properties"/>
    <ds:schemaRef ds:uri="0b7775d8-7b99-4446-bc72-bb9e2902a75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4566</TotalTime>
  <Words>577</Words>
  <Application>Microsoft Office PowerPoint</Application>
  <PresentationFormat>Diavoorstelling (4:3)</PresentationFormat>
  <Paragraphs>68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Kantoorthema</vt:lpstr>
      <vt:lpstr>PowerPoint-presentatie</vt:lpstr>
      <vt:lpstr>     Inhoud</vt:lpstr>
      <vt:lpstr>Lesdoelen</vt:lpstr>
      <vt:lpstr>Sociale en persoonlijkheidsontwikkeling  </vt:lpstr>
      <vt:lpstr>Sociale en persoonlijkheidsontwikkeling </vt:lpstr>
      <vt:lpstr>Sociale en persoonlijkheidsontwikkeling </vt:lpstr>
      <vt:lpstr>Sociale en persoonlijkheidsontwikkeling </vt:lpstr>
      <vt:lpstr>Sociale en persoonlijkheidsontwikkeling </vt:lpstr>
      <vt:lpstr>Sociale en persoonlijkheidsontwikkeling </vt:lpstr>
      <vt:lpstr>Emotionele ontwikkeling  </vt:lpstr>
      <vt:lpstr>Emotionele ontwikkeling  </vt:lpstr>
      <vt:lpstr>Seksuele ontwikkeling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128</cp:revision>
  <dcterms:created xsi:type="dcterms:W3CDTF">2013-07-30T14:35:54Z</dcterms:created>
  <dcterms:modified xsi:type="dcterms:W3CDTF">2020-07-06T11:35:00Z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