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61" r:id="rId5"/>
    <p:sldId id="272" r:id="rId6"/>
    <p:sldId id="297" r:id="rId7"/>
    <p:sldId id="298" r:id="rId8"/>
    <p:sldId id="299" r:id="rId9"/>
    <p:sldId id="304" r:id="rId10"/>
    <p:sldId id="300" r:id="rId11"/>
    <p:sldId id="301" r:id="rId12"/>
    <p:sldId id="305" r:id="rId13"/>
    <p:sldId id="306" r:id="rId14"/>
    <p:sldId id="307" r:id="rId15"/>
    <p:sldId id="308" r:id="rId16"/>
    <p:sldId id="309" r:id="rId17"/>
    <p:sldId id="310" r:id="rId18"/>
    <p:sldId id="296" r:id="rId19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Abstract denken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Denken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schoolkinderen is vaak nog gericht op concrete dingen, wat hij zelf meemaakt.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Wanneer een kind dingen als plattegronden of cijfers begrijpt wordt kan hij abstract denken.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vakken als aardrijkskunde, geschiedenis is dit denkvermogen veel nodig.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30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5184576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Taakgericht werken 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zijn over het algemeen leergierig en wil net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als kleuters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graag taakjes uitvoeren.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Taken moeten passen bij de leeftijd, niet te groot, niet te klein, niet te makkelijk of moeilijk.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zijn trots als ze een sticker of vlaggetje of krul van de juf of meester krijgen op een taak die ze goed hebben gemaakt.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leren hun best te doen en krijgen veel succeservaringen.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Compensatiegedrag: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is als kinderen iets niet zo goed kunnen dit proberen te verbloemen door iets waarin hij juist wel goed is. Bijvoorbeeld de clown uithangen.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36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5040560"/>
          </a:xfrm>
        </p:spPr>
        <p:txBody>
          <a:bodyPr>
            <a:normAutofit fontScale="92500" lnSpcReduction="20000"/>
          </a:bodyPr>
          <a:lstStyle/>
          <a:p>
            <a:r>
              <a:rPr lang="nl-NL" b="1" dirty="0" smtClean="0"/>
              <a:t>Leergeschiktheid</a:t>
            </a:r>
          </a:p>
          <a:p>
            <a:endParaRPr lang="nl-NL" dirty="0"/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Niet ieder kind leert even gemakkelijk. 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leergeschiktheid hangt af van: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Sociale milieu.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geven ouders mee aan taalgebruik en houding ten opzichte van leren en school?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Persoonlijkheid van kind.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het kind met planningen werken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Is het kind een doorzetter, zelfstandig en geconcentreerd?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Intellectuele vermogens.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Kind met een leerstoornis zal hierdoor worden belemmerd in loopbaan. </a:t>
            </a:r>
          </a:p>
          <a:p>
            <a:pPr marL="342900" indent="-342900">
              <a:buAutoNum type="arabicPeriod"/>
            </a:pPr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Naast de leergeschiktheid heeft ook de klas en de juf of meester een grote invloed op de ontwikkeling van het kind.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2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Kinderen leren ook veel buiten school.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Bijvoorbeeld: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Thuis (vader, moeder, broers, zussen)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Buiten schoolse opvang (BSO)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Vrienden /buurt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Sportscholen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Internet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Spelletjes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12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Taalontwikkeling 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ontwikkelen het gebruik maken van grammatica, het combineren van woorden, het maken van goedlopende zinnen.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gaan echte gesprekken met elkaar voeren en stellen elkaar vragen.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verbeterde taalvaardigheid vergroot ook de zelfbeheersing. Ze kunnen hun gevoelens uiten in woorden en kunnen het uitleggen aan anderen.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19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r>
              <a:rPr lang="nl-NL" b="1" dirty="0" smtClean="0"/>
              <a:t>Volgende les:</a:t>
            </a:r>
          </a:p>
          <a:p>
            <a:r>
              <a:rPr lang="nl-NL" dirty="0" smtClean="0"/>
              <a:t>Schoolkind: sociaal, emotioneel en seksuele ontwikkeling. </a:t>
            </a:r>
          </a:p>
          <a:p>
            <a:endParaRPr lang="nl-NL" b="1" dirty="0"/>
          </a:p>
          <a:p>
            <a:r>
              <a:rPr lang="nl-NL" b="1" dirty="0" smtClean="0"/>
              <a:t>Behaald </a:t>
            </a:r>
            <a:r>
              <a:rPr lang="nl-NL" b="1" dirty="0" err="1" smtClean="0"/>
              <a:t>lesdoel</a:t>
            </a:r>
            <a:r>
              <a:rPr lang="nl-NL" b="1" dirty="0" smtClean="0"/>
              <a:t>:</a:t>
            </a:r>
            <a:endParaRPr lang="nl-NL" b="1" dirty="0"/>
          </a:p>
          <a:p>
            <a:r>
              <a:rPr lang="nl-NL" dirty="0" smtClean="0"/>
              <a:t>De studenten kennen de lichamelijke en cognitieve ontwikkeling van het schoolkind.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 smtClean="0"/>
              <a:t>Lesdoel</a:t>
            </a:r>
            <a:endParaRPr lang="nl-N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Schoolkindfase: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Lichamelijke ontwikkeling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Cognitieve ontwikkeling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dirty="0" smtClean="0"/>
          </a:p>
          <a:p>
            <a:pPr algn="ctr"/>
            <a:endParaRPr lang="nl-NL" dirty="0"/>
          </a:p>
          <a:p>
            <a:pPr algn="ctr"/>
            <a:r>
              <a:rPr lang="nl-NL" dirty="0" smtClean="0"/>
              <a:t>Studenten </a:t>
            </a:r>
            <a:r>
              <a:rPr lang="nl-NL" dirty="0"/>
              <a:t>kennen de lichamelijke en </a:t>
            </a:r>
            <a:r>
              <a:rPr lang="nl-NL" dirty="0" smtClean="0"/>
              <a:t>cognitieve ontwikkeling </a:t>
            </a:r>
            <a:endParaRPr lang="nl-NL" dirty="0"/>
          </a:p>
          <a:p>
            <a:pPr algn="ctr"/>
            <a:r>
              <a:rPr lang="nl-NL" dirty="0"/>
              <a:t>van </a:t>
            </a:r>
            <a:r>
              <a:rPr lang="nl-NL" dirty="0" smtClean="0"/>
              <a:t>het schoolkind.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4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6-12 jaar oud;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6 jaar  = gemiddeld 1,20 lang en 20 kilo;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groeien gemiddeld 6 centimeter per jaar;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Tot 10 jaar zijn jongens meestal iets groter dan meisjes;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Groeispurt is een signaal dat de puberteit begint, bij meisjes eerder dan bij jongens;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Gezonde en gevarieerde voeding is van belang voor de lichamelijke ontwikkeling zoals de groei, energie, sterke botten en een sterk gebit.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1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4569371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Motoriek</a:t>
            </a:r>
            <a:b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Grove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fijne motoriek ontwikkelingen zich verder.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Grove motoriek: voornamelijk de coördinatie verbetert een stuk.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Coördinatie heb je nodig bij fietsen, touwtje springen en gymmen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Fijne motoriek: schrijven (wordt netter en beter), tekenen en knippen.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472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zijn nog steeds erg beweeglijk.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Voetballen, tikkertje en andere spelletjes waarbij ze veel moeten bewegen doen ze graag.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Veel schoolkinderen zitten op een sport/dans.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90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Grote groei op cognitief gebied bij schoolkinderen!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 leren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lezen.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 kunnen sommen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maken.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Maken ineens werkstukken over de meest moeilijke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onderwerpen.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46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Fantasiedenken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maakt plaats voor </a:t>
            </a: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realiteitsdenken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(bij ongeveer 7 jaar).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Realiteitsdenken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is het denken waarbij iemand de zaken ziet zoals ze zijn.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Doordat ze weten hoe de wereld ‘echt’ in elkaar zit en welke nare dingen er allemaal bij kunnen horen, kunnen de schoolkinderen rond 7 jaar oud bang worden.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Angstgevoelens bestaat dan uit: niet slapen, moeilijke en/of angstige vragen stellen of het hebben van nachtmerries.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9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Cognitieve 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Logisch denken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schoolkind kan bedenken wat de oorzaak en wat het gevolg van iets gaat zijn.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kunnen ordenen en het maken van logische verbanden.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794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13658F-9286-420C-9D6B-9832D523A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4EFC95-01DB-4E55-A1A6-CE21664B4EB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8a386cec-7123-4b9f-b667-0e22a9c9d26c"/>
    <ds:schemaRef ds:uri="http://purl.org/dc/elements/1.1/"/>
    <ds:schemaRef ds:uri="http://schemas.microsoft.com/office/2006/metadata/properties"/>
    <ds:schemaRef ds:uri="http://schemas.microsoft.com/office/infopath/2007/PartnerControls"/>
    <ds:schemaRef ds:uri="0b7775d8-7b99-4446-bc72-bb9e2902a75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4556</TotalTime>
  <Words>714</Words>
  <Application>Microsoft Office PowerPoint</Application>
  <PresentationFormat>Diavoorstelling (4:3)</PresentationFormat>
  <Paragraphs>93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Kantoorthema</vt:lpstr>
      <vt:lpstr>PowerPoint-presentatie</vt:lpstr>
      <vt:lpstr>     Inhoud</vt:lpstr>
      <vt:lpstr>Lesdoel</vt:lpstr>
      <vt:lpstr>Lichamelijke ontwikkeling </vt:lpstr>
      <vt:lpstr>Lichamelijke ontwikkeling </vt:lpstr>
      <vt:lpstr>Lichamelijke ontwikkeling </vt:lpstr>
      <vt:lpstr>Cognitieve ontwikkeling</vt:lpstr>
      <vt:lpstr>Cognitieve ontwikkeling</vt:lpstr>
      <vt:lpstr>Cognitieve ontwikkeling  </vt:lpstr>
      <vt:lpstr>Cognitieve ontwikkeling </vt:lpstr>
      <vt:lpstr>Cognitieve ontwikkeling </vt:lpstr>
      <vt:lpstr>Cognitieve ontwikkeling </vt:lpstr>
      <vt:lpstr>Cognitieve ontwikkeling </vt:lpstr>
      <vt:lpstr>Cognitieve ontwikkeling 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126</cp:revision>
  <dcterms:created xsi:type="dcterms:W3CDTF">2013-07-30T14:35:54Z</dcterms:created>
  <dcterms:modified xsi:type="dcterms:W3CDTF">2020-07-06T11:33:56Z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