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61" r:id="rId5"/>
    <p:sldId id="272" r:id="rId6"/>
    <p:sldId id="304" r:id="rId7"/>
    <p:sldId id="297" r:id="rId8"/>
    <p:sldId id="298" r:id="rId9"/>
    <p:sldId id="299" r:id="rId10"/>
    <p:sldId id="300" r:id="rId11"/>
    <p:sldId id="296" r:id="rId12"/>
  </p:sldIdLst>
  <p:sldSz cx="9144000" cy="6858000" type="screen4x3"/>
  <p:notesSz cx="6858000" cy="9144000"/>
  <p:custDataLst>
    <p:tags r:id="rId14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8C7A"/>
    <a:srgbClr val="00B29C"/>
    <a:srgbClr val="81D3EB"/>
    <a:srgbClr val="00BFE0"/>
    <a:srgbClr val="39BBA0"/>
    <a:srgbClr val="8FCEA5"/>
    <a:srgbClr val="00A590"/>
    <a:srgbClr val="58AA85"/>
    <a:srgbClr val="95D4EA"/>
    <a:srgbClr val="9DC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572525-C00A-112D-C6A7-9CEAB09CBD12}" v="227" dt="2020-04-20T09:44:44.704"/>
    <p1510:client id="{50652A34-3ACA-F7B7-8535-2937166EFF2E}" v="1038" dt="2020-04-20T09:37:53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da Eilander" userId="S::jeilander@davinci.nl::e97700f5-5be9-46e4-90f3-0f1bfefae55a" providerId="AD" clId="Web-{26572525-C00A-112D-C6A7-9CEAB09CBD12}"/>
    <pc:docChg chg="delSld modSld">
      <pc:chgData name="Joanda Eilander" userId="S::jeilander@davinci.nl::e97700f5-5be9-46e4-90f3-0f1bfefae55a" providerId="AD" clId="Web-{26572525-C00A-112D-C6A7-9CEAB09CBD12}" dt="2020-04-20T09:44:44.704" v="226" actId="20577"/>
      <pc:docMkLst>
        <pc:docMk/>
      </pc:docMkLst>
      <pc:sldChg chg="modSp">
        <pc:chgData name="Joanda Eilander" userId="S::jeilander@davinci.nl::e97700f5-5be9-46e4-90f3-0f1bfefae55a" providerId="AD" clId="Web-{26572525-C00A-112D-C6A7-9CEAB09CBD12}" dt="2020-04-20T09:44:44.689" v="225" actId="20577"/>
        <pc:sldMkLst>
          <pc:docMk/>
          <pc:sldMk cId="437841338" sldId="272"/>
        </pc:sldMkLst>
        <pc:spChg chg="mod">
          <ac:chgData name="Joanda Eilander" userId="S::jeilander@davinci.nl::e97700f5-5be9-46e4-90f3-0f1bfefae55a" providerId="AD" clId="Web-{26572525-C00A-112D-C6A7-9CEAB09CBD12}" dt="2020-04-20T09:44:44.689" v="225" actId="20577"/>
          <ac:spMkLst>
            <pc:docMk/>
            <pc:sldMk cId="437841338" sldId="272"/>
            <ac:spMk id="3" creationId="{00000000-0000-0000-0000-000000000000}"/>
          </ac:spMkLst>
        </pc:spChg>
      </pc:sldChg>
      <pc:sldChg chg="modSp">
        <pc:chgData name="Joanda Eilander" userId="S::jeilander@davinci.nl::e97700f5-5be9-46e4-90f3-0f1bfefae55a" providerId="AD" clId="Web-{26572525-C00A-112D-C6A7-9CEAB09CBD12}" dt="2020-04-20T09:44:24.610" v="193" actId="20577"/>
        <pc:sldMkLst>
          <pc:docMk/>
          <pc:sldMk cId="3262249810" sldId="296"/>
        </pc:sldMkLst>
        <pc:spChg chg="mod">
          <ac:chgData name="Joanda Eilander" userId="S::jeilander@davinci.nl::e97700f5-5be9-46e4-90f3-0f1bfefae55a" providerId="AD" clId="Web-{26572525-C00A-112D-C6A7-9CEAB09CBD12}" dt="2020-04-20T09:44:24.610" v="193" actId="20577"/>
          <ac:spMkLst>
            <pc:docMk/>
            <pc:sldMk cId="3262249810" sldId="296"/>
            <ac:spMk id="3" creationId="{00000000-0000-0000-0000-000000000000}"/>
          </ac:spMkLst>
        </pc:spChg>
      </pc:sldChg>
      <pc:sldChg chg="modSp del">
        <pc:chgData name="Joanda Eilander" userId="S::jeilander@davinci.nl::e97700f5-5be9-46e4-90f3-0f1bfefae55a" providerId="AD" clId="Web-{26572525-C00A-112D-C6A7-9CEAB09CBD12}" dt="2020-04-20T09:42:44.203" v="6"/>
        <pc:sldMkLst>
          <pc:docMk/>
          <pc:sldMk cId="1306694377" sldId="307"/>
        </pc:sldMkLst>
        <pc:spChg chg="mod">
          <ac:chgData name="Joanda Eilander" userId="S::jeilander@davinci.nl::e97700f5-5be9-46e4-90f3-0f1bfefae55a" providerId="AD" clId="Web-{26572525-C00A-112D-C6A7-9CEAB09CBD12}" dt="2020-04-20T09:39:39.154" v="0" actId="20577"/>
          <ac:spMkLst>
            <pc:docMk/>
            <pc:sldMk cId="1306694377" sldId="307"/>
            <ac:spMk id="3" creationId="{00000000-0000-0000-0000-000000000000}"/>
          </ac:spMkLst>
        </pc:spChg>
      </pc:sldChg>
      <pc:sldChg chg="del">
        <pc:chgData name="Joanda Eilander" userId="S::jeilander@davinci.nl::e97700f5-5be9-46e4-90f3-0f1bfefae55a" providerId="AD" clId="Web-{26572525-C00A-112D-C6A7-9CEAB09CBD12}" dt="2020-04-20T09:42:36.938" v="3"/>
        <pc:sldMkLst>
          <pc:docMk/>
          <pc:sldMk cId="539702469" sldId="308"/>
        </pc:sldMkLst>
      </pc:sldChg>
      <pc:sldChg chg="del">
        <pc:chgData name="Joanda Eilander" userId="S::jeilander@davinci.nl::e97700f5-5be9-46e4-90f3-0f1bfefae55a" providerId="AD" clId="Web-{26572525-C00A-112D-C6A7-9CEAB09CBD12}" dt="2020-04-20T09:42:39.343" v="4"/>
        <pc:sldMkLst>
          <pc:docMk/>
          <pc:sldMk cId="3612288927" sldId="309"/>
        </pc:sldMkLst>
      </pc:sldChg>
      <pc:sldChg chg="del">
        <pc:chgData name="Joanda Eilander" userId="S::jeilander@davinci.nl::e97700f5-5be9-46e4-90f3-0f1bfefae55a" providerId="AD" clId="Web-{26572525-C00A-112D-C6A7-9CEAB09CBD12}" dt="2020-04-20T09:42:40.797" v="5"/>
        <pc:sldMkLst>
          <pc:docMk/>
          <pc:sldMk cId="1319334026" sldId="31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72AC8-3DB2-4718-9C85-7BCB8F2915A5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8187B-26B1-47E6-834B-595B7CEAA4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612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187B-26B1-47E6-834B-595B7CEAA4A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5214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187B-26B1-47E6-834B-595B7CEAA4A0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0013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187B-26B1-47E6-834B-595B7CEAA4A0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460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187B-26B1-47E6-834B-595B7CEAA4A0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1448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187B-26B1-47E6-834B-595B7CEAA4A0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097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8"/>
          <p:cNvSpPr>
            <a:spLocks noChangeArrowheads="1"/>
          </p:cNvSpPr>
          <p:nvPr userDrawn="1"/>
        </p:nvSpPr>
        <p:spPr bwMode="auto">
          <a:xfrm>
            <a:off x="2892425" y="2108200"/>
            <a:ext cx="2703512" cy="2703513"/>
          </a:xfrm>
          <a:prstGeom prst="ellipse">
            <a:avLst/>
          </a:prstGeom>
          <a:solidFill>
            <a:srgbClr val="9DC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Oval 8"/>
          <p:cNvSpPr>
            <a:spLocks noChangeArrowheads="1"/>
          </p:cNvSpPr>
          <p:nvPr userDrawn="1"/>
        </p:nvSpPr>
        <p:spPr bwMode="auto">
          <a:xfrm>
            <a:off x="3529806" y="1903413"/>
            <a:ext cx="2703512" cy="2703513"/>
          </a:xfrm>
          <a:prstGeom prst="ellipse">
            <a:avLst/>
          </a:prstGeom>
          <a:solidFill>
            <a:srgbClr val="95D4EA">
              <a:alpha val="8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Oval 8"/>
          <p:cNvSpPr>
            <a:spLocks noChangeArrowheads="1"/>
          </p:cNvSpPr>
          <p:nvPr userDrawn="1"/>
        </p:nvSpPr>
        <p:spPr bwMode="auto">
          <a:xfrm>
            <a:off x="3264693" y="2166144"/>
            <a:ext cx="2703512" cy="2703513"/>
          </a:xfrm>
          <a:prstGeom prst="ellipse">
            <a:avLst/>
          </a:prstGeom>
          <a:solidFill>
            <a:srgbClr val="95D4EA">
              <a:alpha val="89804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9" name="Groep 8"/>
          <p:cNvGrpSpPr/>
          <p:nvPr userDrawn="1"/>
        </p:nvGrpSpPr>
        <p:grpSpPr>
          <a:xfrm>
            <a:off x="2892426" y="1908175"/>
            <a:ext cx="3340099" cy="3024188"/>
            <a:chOff x="2892426" y="1908175"/>
            <a:chExt cx="3340099" cy="3024188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94013" y="1908175"/>
              <a:ext cx="3338512" cy="302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3157538" y="2224088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3530600" y="1908175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9DCD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3838575" y="4433888"/>
              <a:ext cx="1714500" cy="493713"/>
            </a:xfrm>
            <a:custGeom>
              <a:avLst/>
              <a:gdLst>
                <a:gd name="T0" fmla="*/ 1109 w 1109"/>
                <a:gd name="T1" fmla="*/ 0 h 319"/>
                <a:gd name="T2" fmla="*/ 721 w 1109"/>
                <a:gd name="T3" fmla="*/ 114 h 319"/>
                <a:gd name="T4" fmla="*/ 262 w 1109"/>
                <a:gd name="T5" fmla="*/ 244 h 319"/>
                <a:gd name="T6" fmla="*/ 0 w 1109"/>
                <a:gd name="T7" fmla="*/ 204 h 319"/>
                <a:gd name="T8" fmla="*/ 434 w 1109"/>
                <a:gd name="T9" fmla="*/ 319 h 319"/>
                <a:gd name="T10" fmla="*/ 1109 w 1109"/>
                <a:gd name="T1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319">
                  <a:moveTo>
                    <a:pt x="1109" y="0"/>
                  </a:moveTo>
                  <a:cubicBezTo>
                    <a:pt x="994" y="66"/>
                    <a:pt x="862" y="107"/>
                    <a:pt x="721" y="114"/>
                  </a:cubicBezTo>
                  <a:cubicBezTo>
                    <a:pt x="588" y="196"/>
                    <a:pt x="431" y="244"/>
                    <a:pt x="262" y="244"/>
                  </a:cubicBezTo>
                  <a:cubicBezTo>
                    <a:pt x="171" y="244"/>
                    <a:pt x="83" y="230"/>
                    <a:pt x="0" y="204"/>
                  </a:cubicBezTo>
                  <a:cubicBezTo>
                    <a:pt x="127" y="277"/>
                    <a:pt x="276" y="319"/>
                    <a:pt x="434" y="319"/>
                  </a:cubicBezTo>
                  <a:cubicBezTo>
                    <a:pt x="706" y="319"/>
                    <a:pt x="949" y="195"/>
                    <a:pt x="110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3157538" y="2403475"/>
              <a:ext cx="1795462" cy="2408238"/>
            </a:xfrm>
            <a:custGeom>
              <a:avLst/>
              <a:gdLst>
                <a:gd name="T0" fmla="*/ 441 w 1162"/>
                <a:gd name="T1" fmla="*/ 0 h 1558"/>
                <a:gd name="T2" fmla="*/ 0 w 1162"/>
                <a:gd name="T3" fmla="*/ 759 h 1558"/>
                <a:gd name="T4" fmla="*/ 441 w 1162"/>
                <a:gd name="T5" fmla="*/ 1518 h 1558"/>
                <a:gd name="T6" fmla="*/ 703 w 1162"/>
                <a:gd name="T7" fmla="*/ 1558 h 1558"/>
                <a:gd name="T8" fmla="*/ 1162 w 1162"/>
                <a:gd name="T9" fmla="*/ 1428 h 1558"/>
                <a:gd name="T10" fmla="*/ 1162 w 1162"/>
                <a:gd name="T11" fmla="*/ 1428 h 1558"/>
                <a:gd name="T12" fmla="*/ 1116 w 1162"/>
                <a:gd name="T13" fmla="*/ 1429 h 1558"/>
                <a:gd name="T14" fmla="*/ 242 w 1162"/>
                <a:gd name="T15" fmla="*/ 555 h 1558"/>
                <a:gd name="T16" fmla="*/ 441 w 1162"/>
                <a:gd name="T17" fmla="*/ 0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2" h="1558">
                  <a:moveTo>
                    <a:pt x="441" y="0"/>
                  </a:moveTo>
                  <a:cubicBezTo>
                    <a:pt x="178" y="150"/>
                    <a:pt x="0" y="434"/>
                    <a:pt x="0" y="759"/>
                  </a:cubicBezTo>
                  <a:cubicBezTo>
                    <a:pt x="0" y="1084"/>
                    <a:pt x="178" y="1367"/>
                    <a:pt x="441" y="1518"/>
                  </a:cubicBezTo>
                  <a:cubicBezTo>
                    <a:pt x="524" y="1544"/>
                    <a:pt x="612" y="1558"/>
                    <a:pt x="703" y="1558"/>
                  </a:cubicBezTo>
                  <a:cubicBezTo>
                    <a:pt x="872" y="1558"/>
                    <a:pt x="1029" y="1510"/>
                    <a:pt x="1162" y="1428"/>
                  </a:cubicBezTo>
                  <a:cubicBezTo>
                    <a:pt x="1162" y="1428"/>
                    <a:pt x="1162" y="1428"/>
                    <a:pt x="1162" y="1428"/>
                  </a:cubicBezTo>
                  <a:cubicBezTo>
                    <a:pt x="1147" y="1429"/>
                    <a:pt x="1132" y="1429"/>
                    <a:pt x="1116" y="1429"/>
                  </a:cubicBezTo>
                  <a:cubicBezTo>
                    <a:pt x="633" y="1429"/>
                    <a:pt x="242" y="1038"/>
                    <a:pt x="242" y="555"/>
                  </a:cubicBezTo>
                  <a:cubicBezTo>
                    <a:pt x="242" y="344"/>
                    <a:pt x="316" y="151"/>
                    <a:pt x="441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4171950" y="1908175"/>
              <a:ext cx="2060575" cy="2525713"/>
            </a:xfrm>
            <a:custGeom>
              <a:avLst/>
              <a:gdLst>
                <a:gd name="T0" fmla="*/ 459 w 1333"/>
                <a:gd name="T1" fmla="*/ 0 h 1634"/>
                <a:gd name="T2" fmla="*/ 0 w 1333"/>
                <a:gd name="T3" fmla="*/ 131 h 1634"/>
                <a:gd name="T4" fmla="*/ 46 w 1333"/>
                <a:gd name="T5" fmla="*/ 129 h 1634"/>
                <a:gd name="T6" fmla="*/ 481 w 1333"/>
                <a:gd name="T7" fmla="*/ 245 h 1634"/>
                <a:gd name="T8" fmla="*/ 1092 w 1333"/>
                <a:gd name="T9" fmla="*/ 1079 h 1634"/>
                <a:gd name="T10" fmla="*/ 893 w 1333"/>
                <a:gd name="T11" fmla="*/ 1634 h 1634"/>
                <a:gd name="T12" fmla="*/ 1333 w 1333"/>
                <a:gd name="T13" fmla="*/ 875 h 1634"/>
                <a:gd name="T14" fmla="*/ 459 w 1333"/>
                <a:gd name="T15" fmla="*/ 0 h 1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3" h="1634">
                  <a:moveTo>
                    <a:pt x="459" y="0"/>
                  </a:moveTo>
                  <a:cubicBezTo>
                    <a:pt x="291" y="0"/>
                    <a:pt x="133" y="48"/>
                    <a:pt x="0" y="131"/>
                  </a:cubicBezTo>
                  <a:cubicBezTo>
                    <a:pt x="15" y="130"/>
                    <a:pt x="31" y="129"/>
                    <a:pt x="46" y="129"/>
                  </a:cubicBezTo>
                  <a:cubicBezTo>
                    <a:pt x="204" y="129"/>
                    <a:pt x="353" y="171"/>
                    <a:pt x="481" y="245"/>
                  </a:cubicBezTo>
                  <a:cubicBezTo>
                    <a:pt x="835" y="356"/>
                    <a:pt x="1092" y="687"/>
                    <a:pt x="1092" y="1079"/>
                  </a:cubicBezTo>
                  <a:cubicBezTo>
                    <a:pt x="1092" y="1290"/>
                    <a:pt x="1018" y="1483"/>
                    <a:pt x="893" y="1634"/>
                  </a:cubicBezTo>
                  <a:cubicBezTo>
                    <a:pt x="1156" y="1483"/>
                    <a:pt x="1333" y="1200"/>
                    <a:pt x="1333" y="875"/>
                  </a:cubicBezTo>
                  <a:cubicBezTo>
                    <a:pt x="1333" y="392"/>
                    <a:pt x="942" y="0"/>
                    <a:pt x="45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3838575" y="2108200"/>
              <a:ext cx="1076325" cy="295275"/>
            </a:xfrm>
            <a:custGeom>
              <a:avLst/>
              <a:gdLst>
                <a:gd name="T0" fmla="*/ 262 w 697"/>
                <a:gd name="T1" fmla="*/ 0 h 191"/>
                <a:gd name="T2" fmla="*/ 216 w 697"/>
                <a:gd name="T3" fmla="*/ 2 h 191"/>
                <a:gd name="T4" fmla="*/ 216 w 697"/>
                <a:gd name="T5" fmla="*/ 2 h 191"/>
                <a:gd name="T6" fmla="*/ 0 w 697"/>
                <a:gd name="T7" fmla="*/ 191 h 191"/>
                <a:gd name="T8" fmla="*/ 434 w 697"/>
                <a:gd name="T9" fmla="*/ 75 h 191"/>
                <a:gd name="T10" fmla="*/ 697 w 697"/>
                <a:gd name="T11" fmla="*/ 116 h 191"/>
                <a:gd name="T12" fmla="*/ 262 w 697"/>
                <a:gd name="T13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7" h="191">
                  <a:moveTo>
                    <a:pt x="262" y="0"/>
                  </a:moveTo>
                  <a:cubicBezTo>
                    <a:pt x="247" y="0"/>
                    <a:pt x="231" y="1"/>
                    <a:pt x="216" y="2"/>
                  </a:cubicBezTo>
                  <a:cubicBezTo>
                    <a:pt x="216" y="2"/>
                    <a:pt x="216" y="2"/>
                    <a:pt x="216" y="2"/>
                  </a:cubicBezTo>
                  <a:cubicBezTo>
                    <a:pt x="134" y="52"/>
                    <a:pt x="61" y="116"/>
                    <a:pt x="0" y="191"/>
                  </a:cubicBezTo>
                  <a:cubicBezTo>
                    <a:pt x="127" y="117"/>
                    <a:pt x="276" y="75"/>
                    <a:pt x="434" y="75"/>
                  </a:cubicBezTo>
                  <a:cubicBezTo>
                    <a:pt x="525" y="75"/>
                    <a:pt x="614" y="89"/>
                    <a:pt x="697" y="116"/>
                  </a:cubicBezTo>
                  <a:cubicBezTo>
                    <a:pt x="569" y="42"/>
                    <a:pt x="420" y="0"/>
                    <a:pt x="262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4914900" y="2287588"/>
              <a:ext cx="944562" cy="2322513"/>
            </a:xfrm>
            <a:custGeom>
              <a:avLst/>
              <a:gdLst>
                <a:gd name="T0" fmla="*/ 0 w 611"/>
                <a:gd name="T1" fmla="*/ 0 h 1503"/>
                <a:gd name="T2" fmla="*/ 440 w 611"/>
                <a:gd name="T3" fmla="*/ 759 h 1503"/>
                <a:gd name="T4" fmla="*/ 24 w 611"/>
                <a:gd name="T5" fmla="*/ 1503 h 1503"/>
                <a:gd name="T6" fmla="*/ 412 w 611"/>
                <a:gd name="T7" fmla="*/ 1389 h 1503"/>
                <a:gd name="T8" fmla="*/ 611 w 611"/>
                <a:gd name="T9" fmla="*/ 834 h 1503"/>
                <a:gd name="T10" fmla="*/ 0 w 611"/>
                <a:gd name="T11" fmla="*/ 0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1" h="1503">
                  <a:moveTo>
                    <a:pt x="0" y="0"/>
                  </a:moveTo>
                  <a:cubicBezTo>
                    <a:pt x="263" y="150"/>
                    <a:pt x="440" y="434"/>
                    <a:pt x="440" y="759"/>
                  </a:cubicBezTo>
                  <a:cubicBezTo>
                    <a:pt x="440" y="1073"/>
                    <a:pt x="274" y="1349"/>
                    <a:pt x="24" y="1503"/>
                  </a:cubicBezTo>
                  <a:cubicBezTo>
                    <a:pt x="165" y="1496"/>
                    <a:pt x="297" y="1455"/>
                    <a:pt x="412" y="1389"/>
                  </a:cubicBezTo>
                  <a:cubicBezTo>
                    <a:pt x="537" y="1238"/>
                    <a:pt x="611" y="1045"/>
                    <a:pt x="611" y="834"/>
                  </a:cubicBezTo>
                  <a:cubicBezTo>
                    <a:pt x="611" y="442"/>
                    <a:pt x="354" y="111"/>
                    <a:pt x="0" y="0"/>
                  </a:cubicBezTo>
                </a:path>
              </a:pathLst>
            </a:custGeom>
            <a:solidFill>
              <a:srgbClr val="2AB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3530600" y="2224088"/>
              <a:ext cx="2065337" cy="2387600"/>
            </a:xfrm>
            <a:custGeom>
              <a:avLst/>
              <a:gdLst>
                <a:gd name="T0" fmla="*/ 633 w 1336"/>
                <a:gd name="T1" fmla="*/ 0 h 1545"/>
                <a:gd name="T2" fmla="*/ 199 w 1336"/>
                <a:gd name="T3" fmla="*/ 116 h 1545"/>
                <a:gd name="T4" fmla="*/ 0 w 1336"/>
                <a:gd name="T5" fmla="*/ 671 h 1545"/>
                <a:gd name="T6" fmla="*/ 874 w 1336"/>
                <a:gd name="T7" fmla="*/ 1545 h 1545"/>
                <a:gd name="T8" fmla="*/ 920 w 1336"/>
                <a:gd name="T9" fmla="*/ 1544 h 1545"/>
                <a:gd name="T10" fmla="*/ 1336 w 1336"/>
                <a:gd name="T11" fmla="*/ 800 h 1545"/>
                <a:gd name="T12" fmla="*/ 896 w 1336"/>
                <a:gd name="T13" fmla="*/ 41 h 1545"/>
                <a:gd name="T14" fmla="*/ 633 w 1336"/>
                <a:gd name="T15" fmla="*/ 0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6" h="1545">
                  <a:moveTo>
                    <a:pt x="633" y="0"/>
                  </a:moveTo>
                  <a:cubicBezTo>
                    <a:pt x="475" y="0"/>
                    <a:pt x="326" y="42"/>
                    <a:pt x="199" y="116"/>
                  </a:cubicBezTo>
                  <a:cubicBezTo>
                    <a:pt x="74" y="267"/>
                    <a:pt x="0" y="460"/>
                    <a:pt x="0" y="671"/>
                  </a:cubicBezTo>
                  <a:cubicBezTo>
                    <a:pt x="0" y="1154"/>
                    <a:pt x="391" y="1545"/>
                    <a:pt x="874" y="1545"/>
                  </a:cubicBezTo>
                  <a:cubicBezTo>
                    <a:pt x="890" y="1545"/>
                    <a:pt x="905" y="1545"/>
                    <a:pt x="920" y="1544"/>
                  </a:cubicBezTo>
                  <a:cubicBezTo>
                    <a:pt x="1170" y="1390"/>
                    <a:pt x="1336" y="1114"/>
                    <a:pt x="1336" y="800"/>
                  </a:cubicBezTo>
                  <a:cubicBezTo>
                    <a:pt x="1336" y="475"/>
                    <a:pt x="1159" y="191"/>
                    <a:pt x="896" y="41"/>
                  </a:cubicBezTo>
                  <a:cubicBezTo>
                    <a:pt x="813" y="14"/>
                    <a:pt x="724" y="0"/>
                    <a:pt x="633" y="0"/>
                  </a:cubicBezTo>
                </a:path>
              </a:pathLst>
            </a:custGeom>
            <a:solidFill>
              <a:srgbClr val="00A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grpSp>
          <p:nvGrpSpPr>
            <p:cNvPr id="21" name="Groep 20"/>
            <p:cNvGrpSpPr/>
            <p:nvPr/>
          </p:nvGrpSpPr>
          <p:grpSpPr>
            <a:xfrm>
              <a:off x="4710113" y="3565525"/>
              <a:ext cx="1095374" cy="322263"/>
              <a:chOff x="4710113" y="3565525"/>
              <a:chExt cx="1095374" cy="322263"/>
            </a:xfrm>
          </p:grpSpPr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4710113" y="3641725"/>
                <a:ext cx="111125" cy="177800"/>
              </a:xfrm>
              <a:custGeom>
                <a:avLst/>
                <a:gdLst>
                  <a:gd name="T0" fmla="*/ 72 w 72"/>
                  <a:gd name="T1" fmla="*/ 107 h 115"/>
                  <a:gd name="T2" fmla="*/ 45 w 72"/>
                  <a:gd name="T3" fmla="*/ 115 h 115"/>
                  <a:gd name="T4" fmla="*/ 12 w 72"/>
                  <a:gd name="T5" fmla="*/ 100 h 115"/>
                  <a:gd name="T6" fmla="*/ 0 w 72"/>
                  <a:gd name="T7" fmla="*/ 57 h 115"/>
                  <a:gd name="T8" fmla="*/ 13 w 72"/>
                  <a:gd name="T9" fmla="*/ 14 h 115"/>
                  <a:gd name="T10" fmla="*/ 45 w 72"/>
                  <a:gd name="T11" fmla="*/ 0 h 115"/>
                  <a:gd name="T12" fmla="*/ 72 w 72"/>
                  <a:gd name="T13" fmla="*/ 8 h 115"/>
                  <a:gd name="T14" fmla="*/ 66 w 72"/>
                  <a:gd name="T15" fmla="*/ 26 h 115"/>
                  <a:gd name="T16" fmla="*/ 52 w 72"/>
                  <a:gd name="T17" fmla="*/ 21 h 115"/>
                  <a:gd name="T18" fmla="*/ 32 w 72"/>
                  <a:gd name="T19" fmla="*/ 57 h 115"/>
                  <a:gd name="T20" fmla="*/ 37 w 72"/>
                  <a:gd name="T21" fmla="*/ 83 h 115"/>
                  <a:gd name="T22" fmla="*/ 52 w 72"/>
                  <a:gd name="T23" fmla="*/ 92 h 115"/>
                  <a:gd name="T24" fmla="*/ 66 w 72"/>
                  <a:gd name="T25" fmla="*/ 87 h 115"/>
                  <a:gd name="T26" fmla="*/ 72 w 72"/>
                  <a:gd name="T27" fmla="*/ 10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115">
                    <a:moveTo>
                      <a:pt x="72" y="107"/>
                    </a:moveTo>
                    <a:cubicBezTo>
                      <a:pt x="67" y="112"/>
                      <a:pt x="58" y="115"/>
                      <a:pt x="45" y="115"/>
                    </a:cubicBezTo>
                    <a:cubicBezTo>
                      <a:pt x="32" y="115"/>
                      <a:pt x="21" y="110"/>
                      <a:pt x="12" y="100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5"/>
                      <a:pt x="13" y="14"/>
                    </a:cubicBezTo>
                    <a:cubicBezTo>
                      <a:pt x="21" y="5"/>
                      <a:pt x="32" y="0"/>
                      <a:pt x="45" y="0"/>
                    </a:cubicBezTo>
                    <a:cubicBezTo>
                      <a:pt x="57" y="0"/>
                      <a:pt x="66" y="3"/>
                      <a:pt x="72" y="8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2" y="23"/>
                      <a:pt x="57" y="21"/>
                      <a:pt x="52" y="21"/>
                    </a:cubicBezTo>
                    <a:cubicBezTo>
                      <a:pt x="39" y="21"/>
                      <a:pt x="32" y="33"/>
                      <a:pt x="32" y="57"/>
                    </a:cubicBezTo>
                    <a:cubicBezTo>
                      <a:pt x="32" y="68"/>
                      <a:pt x="34" y="77"/>
                      <a:pt x="37" y="83"/>
                    </a:cubicBezTo>
                    <a:cubicBezTo>
                      <a:pt x="41" y="89"/>
                      <a:pt x="46" y="92"/>
                      <a:pt x="52" y="92"/>
                    </a:cubicBezTo>
                    <a:cubicBezTo>
                      <a:pt x="58" y="92"/>
                      <a:pt x="62" y="90"/>
                      <a:pt x="66" y="87"/>
                    </a:cubicBezTo>
                    <a:lnTo>
                      <a:pt x="72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4" name="Freeform 16"/>
              <p:cNvSpPr>
                <a:spLocks noEditPoints="1"/>
              </p:cNvSpPr>
              <p:nvPr/>
            </p:nvSpPr>
            <p:spPr bwMode="auto">
              <a:xfrm>
                <a:off x="4860925" y="3641725"/>
                <a:ext cx="152400" cy="177800"/>
              </a:xfrm>
              <a:custGeom>
                <a:avLst/>
                <a:gdLst>
                  <a:gd name="T0" fmla="*/ 98 w 98"/>
                  <a:gd name="T1" fmla="*/ 57 h 115"/>
                  <a:gd name="T2" fmla="*/ 86 w 98"/>
                  <a:gd name="T3" fmla="*/ 98 h 115"/>
                  <a:gd name="T4" fmla="*/ 49 w 98"/>
                  <a:gd name="T5" fmla="*/ 115 h 115"/>
                  <a:gd name="T6" fmla="*/ 13 w 98"/>
                  <a:gd name="T7" fmla="*/ 98 h 115"/>
                  <a:gd name="T8" fmla="*/ 0 w 98"/>
                  <a:gd name="T9" fmla="*/ 57 h 115"/>
                  <a:gd name="T10" fmla="*/ 12 w 98"/>
                  <a:gd name="T11" fmla="*/ 16 h 115"/>
                  <a:gd name="T12" fmla="*/ 49 w 98"/>
                  <a:gd name="T13" fmla="*/ 0 h 115"/>
                  <a:gd name="T14" fmla="*/ 85 w 98"/>
                  <a:gd name="T15" fmla="*/ 16 h 115"/>
                  <a:gd name="T16" fmla="*/ 98 w 98"/>
                  <a:gd name="T17" fmla="*/ 57 h 115"/>
                  <a:gd name="T18" fmla="*/ 66 w 98"/>
                  <a:gd name="T19" fmla="*/ 57 h 115"/>
                  <a:gd name="T20" fmla="*/ 49 w 98"/>
                  <a:gd name="T21" fmla="*/ 20 h 115"/>
                  <a:gd name="T22" fmla="*/ 32 w 98"/>
                  <a:gd name="T23" fmla="*/ 57 h 115"/>
                  <a:gd name="T24" fmla="*/ 49 w 98"/>
                  <a:gd name="T25" fmla="*/ 93 h 115"/>
                  <a:gd name="T26" fmla="*/ 66 w 98"/>
                  <a:gd name="T27" fmla="*/ 5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115">
                    <a:moveTo>
                      <a:pt x="98" y="57"/>
                    </a:moveTo>
                    <a:cubicBezTo>
                      <a:pt x="98" y="74"/>
                      <a:pt x="94" y="88"/>
                      <a:pt x="86" y="98"/>
                    </a:cubicBezTo>
                    <a:cubicBezTo>
                      <a:pt x="77" y="109"/>
                      <a:pt x="65" y="115"/>
                      <a:pt x="49" y="115"/>
                    </a:cubicBezTo>
                    <a:cubicBezTo>
                      <a:pt x="33" y="115"/>
                      <a:pt x="21" y="109"/>
                      <a:pt x="13" y="98"/>
                    </a:cubicBezTo>
                    <a:cubicBezTo>
                      <a:pt x="4" y="88"/>
                      <a:pt x="0" y="74"/>
                      <a:pt x="0" y="57"/>
                    </a:cubicBezTo>
                    <a:cubicBezTo>
                      <a:pt x="0" y="40"/>
                      <a:pt x="4" y="26"/>
                      <a:pt x="12" y="16"/>
                    </a:cubicBezTo>
                    <a:cubicBezTo>
                      <a:pt x="21" y="5"/>
                      <a:pt x="33" y="0"/>
                      <a:pt x="49" y="0"/>
                    </a:cubicBezTo>
                    <a:cubicBezTo>
                      <a:pt x="64" y="0"/>
                      <a:pt x="77" y="5"/>
                      <a:pt x="85" y="16"/>
                    </a:cubicBezTo>
                    <a:cubicBezTo>
                      <a:pt x="94" y="26"/>
                      <a:pt x="98" y="40"/>
                      <a:pt x="98" y="57"/>
                    </a:cubicBezTo>
                    <a:close/>
                    <a:moveTo>
                      <a:pt x="66" y="57"/>
                    </a:moveTo>
                    <a:cubicBezTo>
                      <a:pt x="66" y="32"/>
                      <a:pt x="60" y="20"/>
                      <a:pt x="49" y="20"/>
                    </a:cubicBezTo>
                    <a:cubicBezTo>
                      <a:pt x="38" y="20"/>
                      <a:pt x="32" y="32"/>
                      <a:pt x="32" y="57"/>
                    </a:cubicBezTo>
                    <a:cubicBezTo>
                      <a:pt x="32" y="81"/>
                      <a:pt x="38" y="93"/>
                      <a:pt x="49" y="93"/>
                    </a:cubicBezTo>
                    <a:cubicBezTo>
                      <a:pt x="60" y="93"/>
                      <a:pt x="66" y="81"/>
                      <a:pt x="66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" name="Rectangle 17"/>
              <p:cNvSpPr>
                <a:spLocks noChangeArrowheads="1"/>
              </p:cNvSpPr>
              <p:nvPr/>
            </p:nvSpPr>
            <p:spPr bwMode="auto">
              <a:xfrm>
                <a:off x="5064125" y="3565525"/>
                <a:ext cx="49212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" name="Rectangle 18"/>
              <p:cNvSpPr>
                <a:spLocks noChangeArrowheads="1"/>
              </p:cNvSpPr>
              <p:nvPr/>
            </p:nvSpPr>
            <p:spPr bwMode="auto">
              <a:xfrm>
                <a:off x="5173663" y="3565525"/>
                <a:ext cx="47625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" name="Freeform 19"/>
              <p:cNvSpPr>
                <a:spLocks noEditPoints="1"/>
              </p:cNvSpPr>
              <p:nvPr/>
            </p:nvSpPr>
            <p:spPr bwMode="auto">
              <a:xfrm>
                <a:off x="5273675" y="3641725"/>
                <a:ext cx="150812" cy="177800"/>
              </a:xfrm>
              <a:custGeom>
                <a:avLst/>
                <a:gdLst>
                  <a:gd name="T0" fmla="*/ 97 w 97"/>
                  <a:gd name="T1" fmla="*/ 59 h 115"/>
                  <a:gd name="T2" fmla="*/ 30 w 97"/>
                  <a:gd name="T3" fmla="*/ 69 h 115"/>
                  <a:gd name="T4" fmla="*/ 57 w 97"/>
                  <a:gd name="T5" fmla="*/ 93 h 115"/>
                  <a:gd name="T6" fmla="*/ 86 w 97"/>
                  <a:gd name="T7" fmla="*/ 87 h 115"/>
                  <a:gd name="T8" fmla="*/ 93 w 97"/>
                  <a:gd name="T9" fmla="*/ 107 h 115"/>
                  <a:gd name="T10" fmla="*/ 53 w 97"/>
                  <a:gd name="T11" fmla="*/ 115 h 115"/>
                  <a:gd name="T12" fmla="*/ 14 w 97"/>
                  <a:gd name="T13" fmla="*/ 99 h 115"/>
                  <a:gd name="T14" fmla="*/ 0 w 97"/>
                  <a:gd name="T15" fmla="*/ 57 h 115"/>
                  <a:gd name="T16" fmla="*/ 13 w 97"/>
                  <a:gd name="T17" fmla="*/ 15 h 115"/>
                  <a:gd name="T18" fmla="*/ 50 w 97"/>
                  <a:gd name="T19" fmla="*/ 0 h 115"/>
                  <a:gd name="T20" fmla="*/ 86 w 97"/>
                  <a:gd name="T21" fmla="*/ 15 h 115"/>
                  <a:gd name="T22" fmla="*/ 97 w 97"/>
                  <a:gd name="T23" fmla="*/ 59 h 115"/>
                  <a:gd name="T24" fmla="*/ 67 w 97"/>
                  <a:gd name="T25" fmla="*/ 47 h 115"/>
                  <a:gd name="T26" fmla="*/ 48 w 97"/>
                  <a:gd name="T27" fmla="*/ 19 h 115"/>
                  <a:gd name="T28" fmla="*/ 33 w 97"/>
                  <a:gd name="T29" fmla="*/ 27 h 115"/>
                  <a:gd name="T30" fmla="*/ 28 w 97"/>
                  <a:gd name="T31" fmla="*/ 53 h 115"/>
                  <a:gd name="T32" fmla="*/ 67 w 97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7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2" y="85"/>
                      <a:pt x="41" y="93"/>
                      <a:pt x="57" y="93"/>
                    </a:cubicBezTo>
                    <a:cubicBezTo>
                      <a:pt x="68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2" y="112"/>
                      <a:pt x="69" y="115"/>
                      <a:pt x="53" y="115"/>
                    </a:cubicBezTo>
                    <a:cubicBezTo>
                      <a:pt x="36" y="115"/>
                      <a:pt x="23" y="110"/>
                      <a:pt x="14" y="99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7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8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29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" name="Freeform 20"/>
              <p:cNvSpPr>
                <a:spLocks noEditPoints="1"/>
              </p:cNvSpPr>
              <p:nvPr/>
            </p:nvSpPr>
            <p:spPr bwMode="auto">
              <a:xfrm>
                <a:off x="5461000" y="3641725"/>
                <a:ext cx="150812" cy="246063"/>
              </a:xfrm>
              <a:custGeom>
                <a:avLst/>
                <a:gdLst>
                  <a:gd name="T0" fmla="*/ 97 w 97"/>
                  <a:gd name="T1" fmla="*/ 114 h 159"/>
                  <a:gd name="T2" fmla="*/ 83 w 97"/>
                  <a:gd name="T3" fmla="*/ 148 h 159"/>
                  <a:gd name="T4" fmla="*/ 48 w 97"/>
                  <a:gd name="T5" fmla="*/ 159 h 159"/>
                  <a:gd name="T6" fmla="*/ 7 w 97"/>
                  <a:gd name="T7" fmla="*/ 151 h 159"/>
                  <a:gd name="T8" fmla="*/ 15 w 97"/>
                  <a:gd name="T9" fmla="*/ 130 h 159"/>
                  <a:gd name="T10" fmla="*/ 42 w 97"/>
                  <a:gd name="T11" fmla="*/ 137 h 159"/>
                  <a:gd name="T12" fmla="*/ 65 w 97"/>
                  <a:gd name="T13" fmla="*/ 116 h 159"/>
                  <a:gd name="T14" fmla="*/ 65 w 97"/>
                  <a:gd name="T15" fmla="*/ 110 h 159"/>
                  <a:gd name="T16" fmla="*/ 46 w 97"/>
                  <a:gd name="T17" fmla="*/ 114 h 159"/>
                  <a:gd name="T18" fmla="*/ 13 w 97"/>
                  <a:gd name="T19" fmla="*/ 99 h 159"/>
                  <a:gd name="T20" fmla="*/ 0 w 97"/>
                  <a:gd name="T21" fmla="*/ 60 h 159"/>
                  <a:gd name="T22" fmla="*/ 15 w 97"/>
                  <a:gd name="T23" fmla="*/ 16 h 159"/>
                  <a:gd name="T24" fmla="*/ 57 w 97"/>
                  <a:gd name="T25" fmla="*/ 0 h 159"/>
                  <a:gd name="T26" fmla="*/ 97 w 97"/>
                  <a:gd name="T27" fmla="*/ 8 h 159"/>
                  <a:gd name="T28" fmla="*/ 97 w 97"/>
                  <a:gd name="T29" fmla="*/ 114 h 159"/>
                  <a:gd name="T30" fmla="*/ 65 w 97"/>
                  <a:gd name="T31" fmla="*/ 93 h 159"/>
                  <a:gd name="T32" fmla="*/ 65 w 97"/>
                  <a:gd name="T33" fmla="*/ 20 h 159"/>
                  <a:gd name="T34" fmla="*/ 55 w 97"/>
                  <a:gd name="T35" fmla="*/ 18 h 159"/>
                  <a:gd name="T36" fmla="*/ 32 w 97"/>
                  <a:gd name="T37" fmla="*/ 58 h 159"/>
                  <a:gd name="T38" fmla="*/ 55 w 97"/>
                  <a:gd name="T39" fmla="*/ 95 h 159"/>
                  <a:gd name="T40" fmla="*/ 65 w 97"/>
                  <a:gd name="T4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" h="159">
                    <a:moveTo>
                      <a:pt x="97" y="114"/>
                    </a:moveTo>
                    <a:cubicBezTo>
                      <a:pt x="97" y="129"/>
                      <a:pt x="92" y="140"/>
                      <a:pt x="83" y="148"/>
                    </a:cubicBezTo>
                    <a:cubicBezTo>
                      <a:pt x="75" y="156"/>
                      <a:pt x="63" y="159"/>
                      <a:pt x="48" y="159"/>
                    </a:cubicBezTo>
                    <a:cubicBezTo>
                      <a:pt x="30" y="159"/>
                      <a:pt x="17" y="157"/>
                      <a:pt x="7" y="151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23" y="135"/>
                      <a:pt x="32" y="137"/>
                      <a:pt x="42" y="137"/>
                    </a:cubicBezTo>
                    <a:cubicBezTo>
                      <a:pt x="58" y="137"/>
                      <a:pt x="65" y="130"/>
                      <a:pt x="65" y="116"/>
                    </a:cubicBezTo>
                    <a:cubicBezTo>
                      <a:pt x="65" y="110"/>
                      <a:pt x="65" y="110"/>
                      <a:pt x="65" y="110"/>
                    </a:cubicBezTo>
                    <a:cubicBezTo>
                      <a:pt x="61" y="112"/>
                      <a:pt x="55" y="114"/>
                      <a:pt x="46" y="114"/>
                    </a:cubicBezTo>
                    <a:cubicBezTo>
                      <a:pt x="33" y="114"/>
                      <a:pt x="22" y="109"/>
                      <a:pt x="13" y="99"/>
                    </a:cubicBezTo>
                    <a:cubicBezTo>
                      <a:pt x="5" y="89"/>
                      <a:pt x="0" y="76"/>
                      <a:pt x="0" y="60"/>
                    </a:cubicBezTo>
                    <a:cubicBezTo>
                      <a:pt x="0" y="41"/>
                      <a:pt x="5" y="26"/>
                      <a:pt x="15" y="16"/>
                    </a:cubicBezTo>
                    <a:cubicBezTo>
                      <a:pt x="25" y="5"/>
                      <a:pt x="39" y="0"/>
                      <a:pt x="57" y="0"/>
                    </a:cubicBezTo>
                    <a:cubicBezTo>
                      <a:pt x="75" y="0"/>
                      <a:pt x="88" y="3"/>
                      <a:pt x="97" y="8"/>
                    </a:cubicBezTo>
                    <a:lnTo>
                      <a:pt x="97" y="114"/>
                    </a:lnTo>
                    <a:close/>
                    <a:moveTo>
                      <a:pt x="65" y="93"/>
                    </a:moveTo>
                    <a:cubicBezTo>
                      <a:pt x="65" y="20"/>
                      <a:pt x="65" y="20"/>
                      <a:pt x="65" y="20"/>
                    </a:cubicBezTo>
                    <a:cubicBezTo>
                      <a:pt x="63" y="19"/>
                      <a:pt x="60" y="18"/>
                      <a:pt x="55" y="18"/>
                    </a:cubicBezTo>
                    <a:cubicBezTo>
                      <a:pt x="40" y="18"/>
                      <a:pt x="32" y="32"/>
                      <a:pt x="32" y="58"/>
                    </a:cubicBezTo>
                    <a:cubicBezTo>
                      <a:pt x="32" y="83"/>
                      <a:pt x="40" y="95"/>
                      <a:pt x="55" y="95"/>
                    </a:cubicBezTo>
                    <a:cubicBezTo>
                      <a:pt x="59" y="95"/>
                      <a:pt x="63" y="94"/>
                      <a:pt x="65" y="9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" name="Freeform 21"/>
              <p:cNvSpPr>
                <a:spLocks noEditPoints="1"/>
              </p:cNvSpPr>
              <p:nvPr/>
            </p:nvSpPr>
            <p:spPr bwMode="auto">
              <a:xfrm>
                <a:off x="5654675" y="3641725"/>
                <a:ext cx="150812" cy="177800"/>
              </a:xfrm>
              <a:custGeom>
                <a:avLst/>
                <a:gdLst>
                  <a:gd name="T0" fmla="*/ 97 w 98"/>
                  <a:gd name="T1" fmla="*/ 59 h 115"/>
                  <a:gd name="T2" fmla="*/ 30 w 98"/>
                  <a:gd name="T3" fmla="*/ 69 h 115"/>
                  <a:gd name="T4" fmla="*/ 57 w 98"/>
                  <a:gd name="T5" fmla="*/ 93 h 115"/>
                  <a:gd name="T6" fmla="*/ 86 w 98"/>
                  <a:gd name="T7" fmla="*/ 87 h 115"/>
                  <a:gd name="T8" fmla="*/ 93 w 98"/>
                  <a:gd name="T9" fmla="*/ 107 h 115"/>
                  <a:gd name="T10" fmla="*/ 54 w 98"/>
                  <a:gd name="T11" fmla="*/ 115 h 115"/>
                  <a:gd name="T12" fmla="*/ 14 w 98"/>
                  <a:gd name="T13" fmla="*/ 99 h 115"/>
                  <a:gd name="T14" fmla="*/ 0 w 98"/>
                  <a:gd name="T15" fmla="*/ 57 h 115"/>
                  <a:gd name="T16" fmla="*/ 13 w 98"/>
                  <a:gd name="T17" fmla="*/ 15 h 115"/>
                  <a:gd name="T18" fmla="*/ 50 w 98"/>
                  <a:gd name="T19" fmla="*/ 0 h 115"/>
                  <a:gd name="T20" fmla="*/ 86 w 98"/>
                  <a:gd name="T21" fmla="*/ 15 h 115"/>
                  <a:gd name="T22" fmla="*/ 97 w 98"/>
                  <a:gd name="T23" fmla="*/ 59 h 115"/>
                  <a:gd name="T24" fmla="*/ 67 w 98"/>
                  <a:gd name="T25" fmla="*/ 47 h 115"/>
                  <a:gd name="T26" fmla="*/ 49 w 98"/>
                  <a:gd name="T27" fmla="*/ 19 h 115"/>
                  <a:gd name="T28" fmla="*/ 33 w 98"/>
                  <a:gd name="T29" fmla="*/ 27 h 115"/>
                  <a:gd name="T30" fmla="*/ 28 w 98"/>
                  <a:gd name="T31" fmla="*/ 53 h 115"/>
                  <a:gd name="T32" fmla="*/ 67 w 98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8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3" y="85"/>
                      <a:pt x="42" y="93"/>
                      <a:pt x="57" y="93"/>
                    </a:cubicBezTo>
                    <a:cubicBezTo>
                      <a:pt x="69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3" y="112"/>
                      <a:pt x="69" y="115"/>
                      <a:pt x="54" y="115"/>
                    </a:cubicBezTo>
                    <a:cubicBezTo>
                      <a:pt x="37" y="115"/>
                      <a:pt x="24" y="110"/>
                      <a:pt x="14" y="99"/>
                    </a:cubicBezTo>
                    <a:cubicBezTo>
                      <a:pt x="5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8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9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30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3392488" y="3017838"/>
              <a:ext cx="2012950" cy="512763"/>
            </a:xfrm>
            <a:custGeom>
              <a:avLst/>
              <a:gdLst>
                <a:gd name="T0" fmla="*/ 1236 w 1303"/>
                <a:gd name="T1" fmla="*/ 102 h 331"/>
                <a:gd name="T2" fmla="*/ 1301 w 1303"/>
                <a:gd name="T3" fmla="*/ 327 h 331"/>
                <a:gd name="T4" fmla="*/ 1303 w 1303"/>
                <a:gd name="T5" fmla="*/ 38 h 331"/>
                <a:gd name="T6" fmla="*/ 1234 w 1303"/>
                <a:gd name="T7" fmla="*/ 38 h 331"/>
                <a:gd name="T8" fmla="*/ 1303 w 1303"/>
                <a:gd name="T9" fmla="*/ 38 h 331"/>
                <a:gd name="T10" fmla="*/ 1202 w 1303"/>
                <a:gd name="T11" fmla="*/ 276 h 331"/>
                <a:gd name="T12" fmla="*/ 1133 w 1303"/>
                <a:gd name="T13" fmla="*/ 213 h 331"/>
                <a:gd name="T14" fmla="*/ 1202 w 1303"/>
                <a:gd name="T15" fmla="*/ 150 h 331"/>
                <a:gd name="T16" fmla="*/ 1160 w 1303"/>
                <a:gd name="T17" fmla="*/ 98 h 331"/>
                <a:gd name="T18" fmla="*/ 1160 w 1303"/>
                <a:gd name="T19" fmla="*/ 331 h 331"/>
                <a:gd name="T20" fmla="*/ 1043 w 1303"/>
                <a:gd name="T21" fmla="*/ 327 h 331"/>
                <a:gd name="T22" fmla="*/ 946 w 1303"/>
                <a:gd name="T23" fmla="*/ 98 h 331"/>
                <a:gd name="T24" fmla="*/ 852 w 1303"/>
                <a:gd name="T25" fmla="*/ 327 h 331"/>
                <a:gd name="T26" fmla="*/ 917 w 1303"/>
                <a:gd name="T27" fmla="*/ 143 h 331"/>
                <a:gd name="T28" fmla="*/ 978 w 1303"/>
                <a:gd name="T29" fmla="*/ 170 h 331"/>
                <a:gd name="T30" fmla="*/ 1043 w 1303"/>
                <a:gd name="T31" fmla="*/ 327 h 331"/>
                <a:gd name="T32" fmla="*/ 745 w 1303"/>
                <a:gd name="T33" fmla="*/ 102 h 331"/>
                <a:gd name="T34" fmla="*/ 810 w 1303"/>
                <a:gd name="T35" fmla="*/ 327 h 331"/>
                <a:gd name="T36" fmla="*/ 812 w 1303"/>
                <a:gd name="T37" fmla="*/ 38 h 331"/>
                <a:gd name="T38" fmla="*/ 743 w 1303"/>
                <a:gd name="T39" fmla="*/ 38 h 331"/>
                <a:gd name="T40" fmla="*/ 812 w 1303"/>
                <a:gd name="T41" fmla="*/ 38 h 331"/>
                <a:gd name="T42" fmla="*/ 662 w 1303"/>
                <a:gd name="T43" fmla="*/ 10 h 331"/>
                <a:gd name="T44" fmla="*/ 614 w 1303"/>
                <a:gd name="T45" fmla="*/ 242 h 331"/>
                <a:gd name="T46" fmla="*/ 607 w 1303"/>
                <a:gd name="T47" fmla="*/ 207 h 331"/>
                <a:gd name="T48" fmla="*/ 495 w 1303"/>
                <a:gd name="T49" fmla="*/ 10 h 331"/>
                <a:gd name="T50" fmla="*/ 641 w 1303"/>
                <a:gd name="T51" fmla="*/ 327 h 331"/>
                <a:gd name="T52" fmla="*/ 353 w 1303"/>
                <a:gd name="T53" fmla="*/ 291 h 331"/>
                <a:gd name="T54" fmla="*/ 289 w 1303"/>
                <a:gd name="T55" fmla="*/ 258 h 331"/>
                <a:gd name="T56" fmla="*/ 353 w 1303"/>
                <a:gd name="T57" fmla="*/ 291 h 331"/>
                <a:gd name="T58" fmla="*/ 414 w 1303"/>
                <a:gd name="T59" fmla="*/ 180 h 331"/>
                <a:gd name="T60" fmla="*/ 241 w 1303"/>
                <a:gd name="T61" fmla="*/ 115 h 331"/>
                <a:gd name="T62" fmla="*/ 314 w 1303"/>
                <a:gd name="T63" fmla="*/ 139 h 331"/>
                <a:gd name="T64" fmla="*/ 353 w 1303"/>
                <a:gd name="T65" fmla="*/ 179 h 331"/>
                <a:gd name="T66" fmla="*/ 326 w 1303"/>
                <a:gd name="T67" fmla="*/ 331 h 331"/>
                <a:gd name="T68" fmla="*/ 132 w 1303"/>
                <a:gd name="T69" fmla="*/ 287 h 331"/>
                <a:gd name="T70" fmla="*/ 65 w 1303"/>
                <a:gd name="T71" fmla="*/ 213 h 331"/>
                <a:gd name="T72" fmla="*/ 132 w 1303"/>
                <a:gd name="T73" fmla="*/ 139 h 331"/>
                <a:gd name="T74" fmla="*/ 197 w 1303"/>
                <a:gd name="T75" fmla="*/ 315 h 331"/>
                <a:gd name="T76" fmla="*/ 132 w 1303"/>
                <a:gd name="T77" fmla="*/ 0 h 331"/>
                <a:gd name="T78" fmla="*/ 99 w 1303"/>
                <a:gd name="T79" fmla="*/ 100 h 331"/>
                <a:gd name="T80" fmla="*/ 111 w 1303"/>
                <a:gd name="T8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03" h="331">
                  <a:moveTo>
                    <a:pt x="1301" y="102"/>
                  </a:moveTo>
                  <a:cubicBezTo>
                    <a:pt x="1236" y="102"/>
                    <a:pt x="1236" y="102"/>
                    <a:pt x="1236" y="102"/>
                  </a:cubicBezTo>
                  <a:cubicBezTo>
                    <a:pt x="1236" y="327"/>
                    <a:pt x="1236" y="327"/>
                    <a:pt x="1236" y="327"/>
                  </a:cubicBezTo>
                  <a:cubicBezTo>
                    <a:pt x="1301" y="327"/>
                    <a:pt x="1301" y="327"/>
                    <a:pt x="1301" y="327"/>
                  </a:cubicBezTo>
                  <a:lnTo>
                    <a:pt x="1301" y="102"/>
                  </a:lnTo>
                  <a:close/>
                  <a:moveTo>
                    <a:pt x="1303" y="38"/>
                  </a:moveTo>
                  <a:cubicBezTo>
                    <a:pt x="1303" y="21"/>
                    <a:pt x="1287" y="7"/>
                    <a:pt x="1268" y="7"/>
                  </a:cubicBezTo>
                  <a:cubicBezTo>
                    <a:pt x="1249" y="7"/>
                    <a:pt x="1234" y="21"/>
                    <a:pt x="1234" y="38"/>
                  </a:cubicBezTo>
                  <a:cubicBezTo>
                    <a:pt x="1234" y="55"/>
                    <a:pt x="1249" y="68"/>
                    <a:pt x="1268" y="68"/>
                  </a:cubicBezTo>
                  <a:cubicBezTo>
                    <a:pt x="1287" y="68"/>
                    <a:pt x="1303" y="55"/>
                    <a:pt x="1303" y="38"/>
                  </a:cubicBezTo>
                  <a:moveTo>
                    <a:pt x="1216" y="315"/>
                  </a:moveTo>
                  <a:cubicBezTo>
                    <a:pt x="1202" y="276"/>
                    <a:pt x="1202" y="276"/>
                    <a:pt x="1202" y="276"/>
                  </a:cubicBezTo>
                  <a:cubicBezTo>
                    <a:pt x="1195" y="282"/>
                    <a:pt x="1187" y="285"/>
                    <a:pt x="1175" y="285"/>
                  </a:cubicBezTo>
                  <a:cubicBezTo>
                    <a:pt x="1149" y="285"/>
                    <a:pt x="1133" y="259"/>
                    <a:pt x="1133" y="213"/>
                  </a:cubicBezTo>
                  <a:cubicBezTo>
                    <a:pt x="1133" y="167"/>
                    <a:pt x="1147" y="141"/>
                    <a:pt x="1175" y="141"/>
                  </a:cubicBezTo>
                  <a:cubicBezTo>
                    <a:pt x="1188" y="141"/>
                    <a:pt x="1196" y="146"/>
                    <a:pt x="1202" y="150"/>
                  </a:cubicBezTo>
                  <a:cubicBezTo>
                    <a:pt x="1215" y="114"/>
                    <a:pt x="1215" y="114"/>
                    <a:pt x="1215" y="114"/>
                  </a:cubicBezTo>
                  <a:cubicBezTo>
                    <a:pt x="1205" y="106"/>
                    <a:pt x="1188" y="98"/>
                    <a:pt x="1160" y="98"/>
                  </a:cubicBezTo>
                  <a:cubicBezTo>
                    <a:pt x="1110" y="98"/>
                    <a:pt x="1068" y="138"/>
                    <a:pt x="1068" y="214"/>
                  </a:cubicBezTo>
                  <a:cubicBezTo>
                    <a:pt x="1068" y="290"/>
                    <a:pt x="1107" y="331"/>
                    <a:pt x="1160" y="331"/>
                  </a:cubicBezTo>
                  <a:cubicBezTo>
                    <a:pt x="1189" y="331"/>
                    <a:pt x="1206" y="324"/>
                    <a:pt x="1216" y="315"/>
                  </a:cubicBezTo>
                  <a:moveTo>
                    <a:pt x="1043" y="327"/>
                  </a:moveTo>
                  <a:cubicBezTo>
                    <a:pt x="1043" y="169"/>
                    <a:pt x="1043" y="169"/>
                    <a:pt x="1043" y="169"/>
                  </a:cubicBezTo>
                  <a:cubicBezTo>
                    <a:pt x="1043" y="129"/>
                    <a:pt x="1018" y="98"/>
                    <a:pt x="946" y="98"/>
                  </a:cubicBezTo>
                  <a:cubicBezTo>
                    <a:pt x="906" y="98"/>
                    <a:pt x="874" y="105"/>
                    <a:pt x="852" y="115"/>
                  </a:cubicBezTo>
                  <a:cubicBezTo>
                    <a:pt x="852" y="327"/>
                    <a:pt x="852" y="327"/>
                    <a:pt x="852" y="327"/>
                  </a:cubicBezTo>
                  <a:cubicBezTo>
                    <a:pt x="917" y="327"/>
                    <a:pt x="917" y="327"/>
                    <a:pt x="917" y="327"/>
                  </a:cubicBezTo>
                  <a:cubicBezTo>
                    <a:pt x="917" y="143"/>
                    <a:pt x="917" y="143"/>
                    <a:pt x="917" y="143"/>
                  </a:cubicBezTo>
                  <a:cubicBezTo>
                    <a:pt x="925" y="141"/>
                    <a:pt x="932" y="139"/>
                    <a:pt x="945" y="139"/>
                  </a:cubicBezTo>
                  <a:cubicBezTo>
                    <a:pt x="971" y="139"/>
                    <a:pt x="978" y="154"/>
                    <a:pt x="978" y="170"/>
                  </a:cubicBezTo>
                  <a:cubicBezTo>
                    <a:pt x="978" y="327"/>
                    <a:pt x="978" y="327"/>
                    <a:pt x="978" y="327"/>
                  </a:cubicBezTo>
                  <a:lnTo>
                    <a:pt x="1043" y="327"/>
                  </a:lnTo>
                  <a:close/>
                  <a:moveTo>
                    <a:pt x="810" y="102"/>
                  </a:moveTo>
                  <a:cubicBezTo>
                    <a:pt x="745" y="102"/>
                    <a:pt x="745" y="102"/>
                    <a:pt x="745" y="102"/>
                  </a:cubicBezTo>
                  <a:cubicBezTo>
                    <a:pt x="745" y="327"/>
                    <a:pt x="745" y="327"/>
                    <a:pt x="745" y="327"/>
                  </a:cubicBezTo>
                  <a:cubicBezTo>
                    <a:pt x="810" y="327"/>
                    <a:pt x="810" y="327"/>
                    <a:pt x="810" y="327"/>
                  </a:cubicBezTo>
                  <a:lnTo>
                    <a:pt x="810" y="102"/>
                  </a:lnTo>
                  <a:close/>
                  <a:moveTo>
                    <a:pt x="812" y="38"/>
                  </a:moveTo>
                  <a:cubicBezTo>
                    <a:pt x="812" y="21"/>
                    <a:pt x="796" y="7"/>
                    <a:pt x="777" y="7"/>
                  </a:cubicBezTo>
                  <a:cubicBezTo>
                    <a:pt x="758" y="7"/>
                    <a:pt x="743" y="21"/>
                    <a:pt x="743" y="38"/>
                  </a:cubicBezTo>
                  <a:cubicBezTo>
                    <a:pt x="743" y="55"/>
                    <a:pt x="758" y="68"/>
                    <a:pt x="777" y="68"/>
                  </a:cubicBezTo>
                  <a:cubicBezTo>
                    <a:pt x="796" y="68"/>
                    <a:pt x="812" y="55"/>
                    <a:pt x="812" y="38"/>
                  </a:cubicBezTo>
                  <a:moveTo>
                    <a:pt x="727" y="10"/>
                  </a:moveTo>
                  <a:cubicBezTo>
                    <a:pt x="662" y="10"/>
                    <a:pt x="662" y="10"/>
                    <a:pt x="662" y="10"/>
                  </a:cubicBezTo>
                  <a:cubicBezTo>
                    <a:pt x="621" y="207"/>
                    <a:pt x="621" y="207"/>
                    <a:pt x="621" y="207"/>
                  </a:cubicBezTo>
                  <a:cubicBezTo>
                    <a:pt x="617" y="222"/>
                    <a:pt x="614" y="242"/>
                    <a:pt x="614" y="242"/>
                  </a:cubicBezTo>
                  <a:cubicBezTo>
                    <a:pt x="614" y="242"/>
                    <a:pt x="614" y="242"/>
                    <a:pt x="614" y="242"/>
                  </a:cubicBezTo>
                  <a:cubicBezTo>
                    <a:pt x="614" y="242"/>
                    <a:pt x="611" y="222"/>
                    <a:pt x="607" y="207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495" y="10"/>
                    <a:pt x="495" y="10"/>
                    <a:pt x="495" y="10"/>
                  </a:cubicBezTo>
                  <a:cubicBezTo>
                    <a:pt x="582" y="327"/>
                    <a:pt x="582" y="327"/>
                    <a:pt x="582" y="327"/>
                  </a:cubicBezTo>
                  <a:cubicBezTo>
                    <a:pt x="641" y="327"/>
                    <a:pt x="641" y="327"/>
                    <a:pt x="641" y="327"/>
                  </a:cubicBezTo>
                  <a:lnTo>
                    <a:pt x="727" y="10"/>
                  </a:lnTo>
                  <a:close/>
                  <a:moveTo>
                    <a:pt x="353" y="291"/>
                  </a:moveTo>
                  <a:cubicBezTo>
                    <a:pt x="347" y="294"/>
                    <a:pt x="339" y="296"/>
                    <a:pt x="329" y="296"/>
                  </a:cubicBezTo>
                  <a:cubicBezTo>
                    <a:pt x="304" y="296"/>
                    <a:pt x="289" y="284"/>
                    <a:pt x="289" y="258"/>
                  </a:cubicBezTo>
                  <a:cubicBezTo>
                    <a:pt x="289" y="222"/>
                    <a:pt x="314" y="213"/>
                    <a:pt x="353" y="209"/>
                  </a:cubicBezTo>
                  <a:lnTo>
                    <a:pt x="353" y="291"/>
                  </a:lnTo>
                  <a:close/>
                  <a:moveTo>
                    <a:pt x="414" y="315"/>
                  </a:moveTo>
                  <a:cubicBezTo>
                    <a:pt x="414" y="180"/>
                    <a:pt x="414" y="180"/>
                    <a:pt x="414" y="180"/>
                  </a:cubicBezTo>
                  <a:cubicBezTo>
                    <a:pt x="414" y="119"/>
                    <a:pt x="377" y="98"/>
                    <a:pt x="326" y="98"/>
                  </a:cubicBezTo>
                  <a:cubicBezTo>
                    <a:pt x="286" y="98"/>
                    <a:pt x="257" y="108"/>
                    <a:pt x="241" y="115"/>
                  </a:cubicBezTo>
                  <a:cubicBezTo>
                    <a:pt x="255" y="152"/>
                    <a:pt x="255" y="152"/>
                    <a:pt x="255" y="152"/>
                  </a:cubicBezTo>
                  <a:cubicBezTo>
                    <a:pt x="270" y="146"/>
                    <a:pt x="292" y="139"/>
                    <a:pt x="314" y="139"/>
                  </a:cubicBezTo>
                  <a:cubicBezTo>
                    <a:pt x="337" y="139"/>
                    <a:pt x="353" y="145"/>
                    <a:pt x="353" y="169"/>
                  </a:cubicBezTo>
                  <a:cubicBezTo>
                    <a:pt x="353" y="179"/>
                    <a:pt x="353" y="179"/>
                    <a:pt x="353" y="179"/>
                  </a:cubicBezTo>
                  <a:cubicBezTo>
                    <a:pt x="286" y="185"/>
                    <a:pt x="228" y="202"/>
                    <a:pt x="228" y="260"/>
                  </a:cubicBezTo>
                  <a:cubicBezTo>
                    <a:pt x="228" y="307"/>
                    <a:pt x="261" y="331"/>
                    <a:pt x="326" y="331"/>
                  </a:cubicBezTo>
                  <a:cubicBezTo>
                    <a:pt x="365" y="331"/>
                    <a:pt x="395" y="325"/>
                    <a:pt x="414" y="315"/>
                  </a:cubicBezTo>
                  <a:moveTo>
                    <a:pt x="132" y="287"/>
                  </a:moveTo>
                  <a:cubicBezTo>
                    <a:pt x="128" y="289"/>
                    <a:pt x="121" y="290"/>
                    <a:pt x="112" y="290"/>
                  </a:cubicBezTo>
                  <a:cubicBezTo>
                    <a:pt x="79" y="290"/>
                    <a:pt x="65" y="262"/>
                    <a:pt x="65" y="213"/>
                  </a:cubicBezTo>
                  <a:cubicBezTo>
                    <a:pt x="65" y="167"/>
                    <a:pt x="78" y="136"/>
                    <a:pt x="114" y="136"/>
                  </a:cubicBezTo>
                  <a:cubicBezTo>
                    <a:pt x="121" y="136"/>
                    <a:pt x="127" y="137"/>
                    <a:pt x="132" y="139"/>
                  </a:cubicBezTo>
                  <a:lnTo>
                    <a:pt x="132" y="287"/>
                  </a:lnTo>
                  <a:close/>
                  <a:moveTo>
                    <a:pt x="197" y="315"/>
                  </a:moveTo>
                  <a:cubicBezTo>
                    <a:pt x="197" y="0"/>
                    <a:pt x="197" y="0"/>
                    <a:pt x="197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2" y="103"/>
                    <a:pt x="132" y="103"/>
                    <a:pt x="132" y="103"/>
                  </a:cubicBezTo>
                  <a:cubicBezTo>
                    <a:pt x="124" y="101"/>
                    <a:pt x="113" y="100"/>
                    <a:pt x="99" y="100"/>
                  </a:cubicBezTo>
                  <a:cubicBezTo>
                    <a:pt x="41" y="100"/>
                    <a:pt x="0" y="144"/>
                    <a:pt x="0" y="216"/>
                  </a:cubicBezTo>
                  <a:cubicBezTo>
                    <a:pt x="0" y="291"/>
                    <a:pt x="43" y="331"/>
                    <a:pt x="111" y="331"/>
                  </a:cubicBezTo>
                  <a:cubicBezTo>
                    <a:pt x="150" y="331"/>
                    <a:pt x="177" y="326"/>
                    <a:pt x="197" y="31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954" y="5085184"/>
            <a:ext cx="3118189" cy="37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33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57725 -0.62894 " pathEditMode="fixed" rAng="0" ptsTypes="AA">
                                      <p:cBhvr>
                                        <p:cTn id="20" dur="275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72" y="-3145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58351 -0.5956 " pathEditMode="fixed" rAng="0" ptsTypes="AA">
                                      <p:cBhvr>
                                        <p:cTn id="22" dur="27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67" y="-2979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2.96296E-6 L -0.00156 0.69051 " pathEditMode="fixed" rAng="0" ptsTypes="AA">
                                      <p:cBhvr>
                                        <p:cTn id="24" dur="275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451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 userDrawn="1"/>
        </p:nvGrpSpPr>
        <p:grpSpPr>
          <a:xfrm>
            <a:off x="3379548" y="2144291"/>
            <a:ext cx="2399654" cy="2555452"/>
            <a:chOff x="2892426" y="1908175"/>
            <a:chExt cx="3340099" cy="3556956"/>
          </a:xfrm>
        </p:grpSpPr>
        <p:grpSp>
          <p:nvGrpSpPr>
            <p:cNvPr id="9" name="Groep 8"/>
            <p:cNvGrpSpPr/>
            <p:nvPr userDrawn="1"/>
          </p:nvGrpSpPr>
          <p:grpSpPr>
            <a:xfrm>
              <a:off x="2892426" y="1908175"/>
              <a:ext cx="3340099" cy="3024188"/>
              <a:chOff x="2892426" y="1908175"/>
              <a:chExt cx="3340099" cy="3024188"/>
            </a:xfrm>
          </p:grpSpPr>
          <p:sp>
            <p:nvSpPr>
              <p:cNvPr id="10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894013" y="1908175"/>
                <a:ext cx="3338512" cy="3024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1" name="Oval 5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2" name="Oval 6"/>
              <p:cNvSpPr>
                <a:spLocks noChangeArrowheads="1"/>
              </p:cNvSpPr>
              <p:nvPr/>
            </p:nvSpPr>
            <p:spPr bwMode="auto">
              <a:xfrm>
                <a:off x="3157538" y="2224088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" name="Oval 7"/>
              <p:cNvSpPr>
                <a:spLocks noChangeArrowheads="1"/>
              </p:cNvSpPr>
              <p:nvPr/>
            </p:nvSpPr>
            <p:spPr bwMode="auto">
              <a:xfrm>
                <a:off x="3530600" y="1908175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" name="Oval 8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9DCD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" name="Freeform 9"/>
              <p:cNvSpPr>
                <a:spLocks/>
              </p:cNvSpPr>
              <p:nvPr/>
            </p:nvSpPr>
            <p:spPr bwMode="auto">
              <a:xfrm>
                <a:off x="3838575" y="4433888"/>
                <a:ext cx="1714500" cy="493713"/>
              </a:xfrm>
              <a:custGeom>
                <a:avLst/>
                <a:gdLst>
                  <a:gd name="T0" fmla="*/ 1109 w 1109"/>
                  <a:gd name="T1" fmla="*/ 0 h 319"/>
                  <a:gd name="T2" fmla="*/ 721 w 1109"/>
                  <a:gd name="T3" fmla="*/ 114 h 319"/>
                  <a:gd name="T4" fmla="*/ 262 w 1109"/>
                  <a:gd name="T5" fmla="*/ 244 h 319"/>
                  <a:gd name="T6" fmla="*/ 0 w 1109"/>
                  <a:gd name="T7" fmla="*/ 204 h 319"/>
                  <a:gd name="T8" fmla="*/ 434 w 1109"/>
                  <a:gd name="T9" fmla="*/ 319 h 319"/>
                  <a:gd name="T10" fmla="*/ 1109 w 1109"/>
                  <a:gd name="T11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9" h="319">
                    <a:moveTo>
                      <a:pt x="1109" y="0"/>
                    </a:moveTo>
                    <a:cubicBezTo>
                      <a:pt x="994" y="66"/>
                      <a:pt x="862" y="107"/>
                      <a:pt x="721" y="114"/>
                    </a:cubicBezTo>
                    <a:cubicBezTo>
                      <a:pt x="588" y="196"/>
                      <a:pt x="431" y="244"/>
                      <a:pt x="262" y="244"/>
                    </a:cubicBezTo>
                    <a:cubicBezTo>
                      <a:pt x="171" y="244"/>
                      <a:pt x="83" y="230"/>
                      <a:pt x="0" y="204"/>
                    </a:cubicBezTo>
                    <a:cubicBezTo>
                      <a:pt x="127" y="277"/>
                      <a:pt x="276" y="319"/>
                      <a:pt x="434" y="319"/>
                    </a:cubicBezTo>
                    <a:cubicBezTo>
                      <a:pt x="706" y="319"/>
                      <a:pt x="949" y="195"/>
                      <a:pt x="110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6" name="Freeform 10"/>
              <p:cNvSpPr>
                <a:spLocks/>
              </p:cNvSpPr>
              <p:nvPr/>
            </p:nvSpPr>
            <p:spPr bwMode="auto">
              <a:xfrm>
                <a:off x="3157538" y="2403475"/>
                <a:ext cx="1795462" cy="2408238"/>
              </a:xfrm>
              <a:custGeom>
                <a:avLst/>
                <a:gdLst>
                  <a:gd name="T0" fmla="*/ 441 w 1162"/>
                  <a:gd name="T1" fmla="*/ 0 h 1558"/>
                  <a:gd name="T2" fmla="*/ 0 w 1162"/>
                  <a:gd name="T3" fmla="*/ 759 h 1558"/>
                  <a:gd name="T4" fmla="*/ 441 w 1162"/>
                  <a:gd name="T5" fmla="*/ 1518 h 1558"/>
                  <a:gd name="T6" fmla="*/ 703 w 1162"/>
                  <a:gd name="T7" fmla="*/ 1558 h 1558"/>
                  <a:gd name="T8" fmla="*/ 1162 w 1162"/>
                  <a:gd name="T9" fmla="*/ 1428 h 1558"/>
                  <a:gd name="T10" fmla="*/ 1162 w 1162"/>
                  <a:gd name="T11" fmla="*/ 1428 h 1558"/>
                  <a:gd name="T12" fmla="*/ 1116 w 1162"/>
                  <a:gd name="T13" fmla="*/ 1429 h 1558"/>
                  <a:gd name="T14" fmla="*/ 242 w 1162"/>
                  <a:gd name="T15" fmla="*/ 555 h 1558"/>
                  <a:gd name="T16" fmla="*/ 441 w 1162"/>
                  <a:gd name="T17" fmla="*/ 0 h 1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2" h="1558">
                    <a:moveTo>
                      <a:pt x="441" y="0"/>
                    </a:moveTo>
                    <a:cubicBezTo>
                      <a:pt x="178" y="150"/>
                      <a:pt x="0" y="434"/>
                      <a:pt x="0" y="759"/>
                    </a:cubicBezTo>
                    <a:cubicBezTo>
                      <a:pt x="0" y="1084"/>
                      <a:pt x="178" y="1367"/>
                      <a:pt x="441" y="1518"/>
                    </a:cubicBezTo>
                    <a:cubicBezTo>
                      <a:pt x="524" y="1544"/>
                      <a:pt x="612" y="1558"/>
                      <a:pt x="703" y="1558"/>
                    </a:cubicBezTo>
                    <a:cubicBezTo>
                      <a:pt x="872" y="1558"/>
                      <a:pt x="1029" y="1510"/>
                      <a:pt x="1162" y="1428"/>
                    </a:cubicBezTo>
                    <a:cubicBezTo>
                      <a:pt x="1162" y="1428"/>
                      <a:pt x="1162" y="1428"/>
                      <a:pt x="1162" y="1428"/>
                    </a:cubicBezTo>
                    <a:cubicBezTo>
                      <a:pt x="1147" y="1429"/>
                      <a:pt x="1132" y="1429"/>
                      <a:pt x="1116" y="1429"/>
                    </a:cubicBezTo>
                    <a:cubicBezTo>
                      <a:pt x="633" y="1429"/>
                      <a:pt x="242" y="1038"/>
                      <a:pt x="242" y="555"/>
                    </a:cubicBezTo>
                    <a:cubicBezTo>
                      <a:pt x="242" y="344"/>
                      <a:pt x="316" y="151"/>
                      <a:pt x="441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4171950" y="1908175"/>
                <a:ext cx="2060575" cy="2525713"/>
              </a:xfrm>
              <a:custGeom>
                <a:avLst/>
                <a:gdLst>
                  <a:gd name="T0" fmla="*/ 459 w 1333"/>
                  <a:gd name="T1" fmla="*/ 0 h 1634"/>
                  <a:gd name="T2" fmla="*/ 0 w 1333"/>
                  <a:gd name="T3" fmla="*/ 131 h 1634"/>
                  <a:gd name="T4" fmla="*/ 46 w 1333"/>
                  <a:gd name="T5" fmla="*/ 129 h 1634"/>
                  <a:gd name="T6" fmla="*/ 481 w 1333"/>
                  <a:gd name="T7" fmla="*/ 245 h 1634"/>
                  <a:gd name="T8" fmla="*/ 1092 w 1333"/>
                  <a:gd name="T9" fmla="*/ 1079 h 1634"/>
                  <a:gd name="T10" fmla="*/ 893 w 1333"/>
                  <a:gd name="T11" fmla="*/ 1634 h 1634"/>
                  <a:gd name="T12" fmla="*/ 1333 w 1333"/>
                  <a:gd name="T13" fmla="*/ 875 h 1634"/>
                  <a:gd name="T14" fmla="*/ 459 w 1333"/>
                  <a:gd name="T15" fmla="*/ 0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3" h="1634">
                    <a:moveTo>
                      <a:pt x="459" y="0"/>
                    </a:moveTo>
                    <a:cubicBezTo>
                      <a:pt x="291" y="0"/>
                      <a:pt x="133" y="48"/>
                      <a:pt x="0" y="131"/>
                    </a:cubicBezTo>
                    <a:cubicBezTo>
                      <a:pt x="15" y="130"/>
                      <a:pt x="31" y="129"/>
                      <a:pt x="46" y="129"/>
                    </a:cubicBezTo>
                    <a:cubicBezTo>
                      <a:pt x="204" y="129"/>
                      <a:pt x="353" y="171"/>
                      <a:pt x="481" y="245"/>
                    </a:cubicBezTo>
                    <a:cubicBezTo>
                      <a:pt x="835" y="356"/>
                      <a:pt x="1092" y="687"/>
                      <a:pt x="1092" y="1079"/>
                    </a:cubicBezTo>
                    <a:cubicBezTo>
                      <a:pt x="1092" y="1290"/>
                      <a:pt x="1018" y="1483"/>
                      <a:pt x="893" y="1634"/>
                    </a:cubicBezTo>
                    <a:cubicBezTo>
                      <a:pt x="1156" y="1483"/>
                      <a:pt x="1333" y="1200"/>
                      <a:pt x="1333" y="875"/>
                    </a:cubicBezTo>
                    <a:cubicBezTo>
                      <a:pt x="1333" y="392"/>
                      <a:pt x="942" y="0"/>
                      <a:pt x="45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8" name="Freeform 12"/>
              <p:cNvSpPr>
                <a:spLocks/>
              </p:cNvSpPr>
              <p:nvPr/>
            </p:nvSpPr>
            <p:spPr bwMode="auto">
              <a:xfrm>
                <a:off x="3838575" y="2108200"/>
                <a:ext cx="1076325" cy="295275"/>
              </a:xfrm>
              <a:custGeom>
                <a:avLst/>
                <a:gdLst>
                  <a:gd name="T0" fmla="*/ 262 w 697"/>
                  <a:gd name="T1" fmla="*/ 0 h 191"/>
                  <a:gd name="T2" fmla="*/ 216 w 697"/>
                  <a:gd name="T3" fmla="*/ 2 h 191"/>
                  <a:gd name="T4" fmla="*/ 216 w 697"/>
                  <a:gd name="T5" fmla="*/ 2 h 191"/>
                  <a:gd name="T6" fmla="*/ 0 w 697"/>
                  <a:gd name="T7" fmla="*/ 191 h 191"/>
                  <a:gd name="T8" fmla="*/ 434 w 697"/>
                  <a:gd name="T9" fmla="*/ 75 h 191"/>
                  <a:gd name="T10" fmla="*/ 697 w 697"/>
                  <a:gd name="T11" fmla="*/ 116 h 191"/>
                  <a:gd name="T12" fmla="*/ 262 w 697"/>
                  <a:gd name="T13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7" h="191">
                    <a:moveTo>
                      <a:pt x="262" y="0"/>
                    </a:moveTo>
                    <a:cubicBezTo>
                      <a:pt x="247" y="0"/>
                      <a:pt x="231" y="1"/>
                      <a:pt x="216" y="2"/>
                    </a:cubicBezTo>
                    <a:cubicBezTo>
                      <a:pt x="216" y="2"/>
                      <a:pt x="216" y="2"/>
                      <a:pt x="216" y="2"/>
                    </a:cubicBezTo>
                    <a:cubicBezTo>
                      <a:pt x="134" y="52"/>
                      <a:pt x="61" y="116"/>
                      <a:pt x="0" y="191"/>
                    </a:cubicBezTo>
                    <a:cubicBezTo>
                      <a:pt x="127" y="117"/>
                      <a:pt x="276" y="75"/>
                      <a:pt x="434" y="75"/>
                    </a:cubicBezTo>
                    <a:cubicBezTo>
                      <a:pt x="525" y="75"/>
                      <a:pt x="614" y="89"/>
                      <a:pt x="697" y="116"/>
                    </a:cubicBezTo>
                    <a:cubicBezTo>
                      <a:pt x="569" y="42"/>
                      <a:pt x="420" y="0"/>
                      <a:pt x="262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" name="Freeform 13"/>
              <p:cNvSpPr>
                <a:spLocks/>
              </p:cNvSpPr>
              <p:nvPr/>
            </p:nvSpPr>
            <p:spPr bwMode="auto">
              <a:xfrm>
                <a:off x="4914900" y="2287588"/>
                <a:ext cx="944562" cy="2322513"/>
              </a:xfrm>
              <a:custGeom>
                <a:avLst/>
                <a:gdLst>
                  <a:gd name="T0" fmla="*/ 0 w 611"/>
                  <a:gd name="T1" fmla="*/ 0 h 1503"/>
                  <a:gd name="T2" fmla="*/ 440 w 611"/>
                  <a:gd name="T3" fmla="*/ 759 h 1503"/>
                  <a:gd name="T4" fmla="*/ 24 w 611"/>
                  <a:gd name="T5" fmla="*/ 1503 h 1503"/>
                  <a:gd name="T6" fmla="*/ 412 w 611"/>
                  <a:gd name="T7" fmla="*/ 1389 h 1503"/>
                  <a:gd name="T8" fmla="*/ 611 w 611"/>
                  <a:gd name="T9" fmla="*/ 834 h 1503"/>
                  <a:gd name="T10" fmla="*/ 0 w 611"/>
                  <a:gd name="T11" fmla="*/ 0 h 1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1" h="1503">
                    <a:moveTo>
                      <a:pt x="0" y="0"/>
                    </a:moveTo>
                    <a:cubicBezTo>
                      <a:pt x="263" y="150"/>
                      <a:pt x="440" y="434"/>
                      <a:pt x="440" y="759"/>
                    </a:cubicBezTo>
                    <a:cubicBezTo>
                      <a:pt x="440" y="1073"/>
                      <a:pt x="274" y="1349"/>
                      <a:pt x="24" y="1503"/>
                    </a:cubicBezTo>
                    <a:cubicBezTo>
                      <a:pt x="165" y="1496"/>
                      <a:pt x="297" y="1455"/>
                      <a:pt x="412" y="1389"/>
                    </a:cubicBezTo>
                    <a:cubicBezTo>
                      <a:pt x="537" y="1238"/>
                      <a:pt x="611" y="1045"/>
                      <a:pt x="611" y="834"/>
                    </a:cubicBezTo>
                    <a:cubicBezTo>
                      <a:pt x="611" y="442"/>
                      <a:pt x="354" y="111"/>
                      <a:pt x="0" y="0"/>
                    </a:cubicBezTo>
                  </a:path>
                </a:pathLst>
              </a:custGeom>
              <a:solidFill>
                <a:srgbClr val="2AB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3530600" y="2224088"/>
                <a:ext cx="2065337" cy="2387600"/>
              </a:xfrm>
              <a:custGeom>
                <a:avLst/>
                <a:gdLst>
                  <a:gd name="T0" fmla="*/ 633 w 1336"/>
                  <a:gd name="T1" fmla="*/ 0 h 1545"/>
                  <a:gd name="T2" fmla="*/ 199 w 1336"/>
                  <a:gd name="T3" fmla="*/ 116 h 1545"/>
                  <a:gd name="T4" fmla="*/ 0 w 1336"/>
                  <a:gd name="T5" fmla="*/ 671 h 1545"/>
                  <a:gd name="T6" fmla="*/ 874 w 1336"/>
                  <a:gd name="T7" fmla="*/ 1545 h 1545"/>
                  <a:gd name="T8" fmla="*/ 920 w 1336"/>
                  <a:gd name="T9" fmla="*/ 1544 h 1545"/>
                  <a:gd name="T10" fmla="*/ 1336 w 1336"/>
                  <a:gd name="T11" fmla="*/ 800 h 1545"/>
                  <a:gd name="T12" fmla="*/ 896 w 1336"/>
                  <a:gd name="T13" fmla="*/ 41 h 1545"/>
                  <a:gd name="T14" fmla="*/ 633 w 1336"/>
                  <a:gd name="T15" fmla="*/ 0 h 1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6" h="1545">
                    <a:moveTo>
                      <a:pt x="633" y="0"/>
                    </a:moveTo>
                    <a:cubicBezTo>
                      <a:pt x="475" y="0"/>
                      <a:pt x="326" y="42"/>
                      <a:pt x="199" y="116"/>
                    </a:cubicBezTo>
                    <a:cubicBezTo>
                      <a:pt x="74" y="267"/>
                      <a:pt x="0" y="460"/>
                      <a:pt x="0" y="671"/>
                    </a:cubicBezTo>
                    <a:cubicBezTo>
                      <a:pt x="0" y="1154"/>
                      <a:pt x="391" y="1545"/>
                      <a:pt x="874" y="1545"/>
                    </a:cubicBezTo>
                    <a:cubicBezTo>
                      <a:pt x="890" y="1545"/>
                      <a:pt x="905" y="1545"/>
                      <a:pt x="920" y="1544"/>
                    </a:cubicBezTo>
                    <a:cubicBezTo>
                      <a:pt x="1170" y="1390"/>
                      <a:pt x="1336" y="1114"/>
                      <a:pt x="1336" y="800"/>
                    </a:cubicBezTo>
                    <a:cubicBezTo>
                      <a:pt x="1336" y="475"/>
                      <a:pt x="1159" y="191"/>
                      <a:pt x="896" y="41"/>
                    </a:cubicBezTo>
                    <a:cubicBezTo>
                      <a:pt x="813" y="14"/>
                      <a:pt x="724" y="0"/>
                      <a:pt x="633" y="0"/>
                    </a:cubicBezTo>
                  </a:path>
                </a:pathLst>
              </a:custGeom>
              <a:solidFill>
                <a:srgbClr val="00A6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grpSp>
            <p:nvGrpSpPr>
              <p:cNvPr id="21" name="Groep 20"/>
              <p:cNvGrpSpPr/>
              <p:nvPr/>
            </p:nvGrpSpPr>
            <p:grpSpPr>
              <a:xfrm>
                <a:off x="4710113" y="3565525"/>
                <a:ext cx="1095374" cy="322263"/>
                <a:chOff x="4710113" y="3565525"/>
                <a:chExt cx="1095374" cy="322263"/>
              </a:xfrm>
            </p:grpSpPr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4710113" y="3641725"/>
                  <a:ext cx="111125" cy="177800"/>
                </a:xfrm>
                <a:custGeom>
                  <a:avLst/>
                  <a:gdLst>
                    <a:gd name="T0" fmla="*/ 72 w 72"/>
                    <a:gd name="T1" fmla="*/ 107 h 115"/>
                    <a:gd name="T2" fmla="*/ 45 w 72"/>
                    <a:gd name="T3" fmla="*/ 115 h 115"/>
                    <a:gd name="T4" fmla="*/ 12 w 72"/>
                    <a:gd name="T5" fmla="*/ 100 h 115"/>
                    <a:gd name="T6" fmla="*/ 0 w 72"/>
                    <a:gd name="T7" fmla="*/ 57 h 115"/>
                    <a:gd name="T8" fmla="*/ 13 w 72"/>
                    <a:gd name="T9" fmla="*/ 14 h 115"/>
                    <a:gd name="T10" fmla="*/ 45 w 72"/>
                    <a:gd name="T11" fmla="*/ 0 h 115"/>
                    <a:gd name="T12" fmla="*/ 72 w 72"/>
                    <a:gd name="T13" fmla="*/ 8 h 115"/>
                    <a:gd name="T14" fmla="*/ 66 w 72"/>
                    <a:gd name="T15" fmla="*/ 26 h 115"/>
                    <a:gd name="T16" fmla="*/ 52 w 72"/>
                    <a:gd name="T17" fmla="*/ 21 h 115"/>
                    <a:gd name="T18" fmla="*/ 32 w 72"/>
                    <a:gd name="T19" fmla="*/ 57 h 115"/>
                    <a:gd name="T20" fmla="*/ 37 w 72"/>
                    <a:gd name="T21" fmla="*/ 83 h 115"/>
                    <a:gd name="T22" fmla="*/ 52 w 72"/>
                    <a:gd name="T23" fmla="*/ 92 h 115"/>
                    <a:gd name="T24" fmla="*/ 66 w 72"/>
                    <a:gd name="T25" fmla="*/ 87 h 115"/>
                    <a:gd name="T26" fmla="*/ 72 w 72"/>
                    <a:gd name="T27" fmla="*/ 10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115">
                      <a:moveTo>
                        <a:pt x="72" y="107"/>
                      </a:moveTo>
                      <a:cubicBezTo>
                        <a:pt x="67" y="112"/>
                        <a:pt x="58" y="115"/>
                        <a:pt x="45" y="115"/>
                      </a:cubicBezTo>
                      <a:cubicBezTo>
                        <a:pt x="32" y="115"/>
                        <a:pt x="21" y="110"/>
                        <a:pt x="12" y="100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5"/>
                        <a:pt x="13" y="14"/>
                      </a:cubicBezTo>
                      <a:cubicBezTo>
                        <a:pt x="21" y="5"/>
                        <a:pt x="32" y="0"/>
                        <a:pt x="45" y="0"/>
                      </a:cubicBezTo>
                      <a:cubicBezTo>
                        <a:pt x="57" y="0"/>
                        <a:pt x="66" y="3"/>
                        <a:pt x="72" y="8"/>
                      </a:cubicBezTo>
                      <a:cubicBezTo>
                        <a:pt x="66" y="26"/>
                        <a:pt x="66" y="26"/>
                        <a:pt x="66" y="26"/>
                      </a:cubicBezTo>
                      <a:cubicBezTo>
                        <a:pt x="62" y="23"/>
                        <a:pt x="57" y="21"/>
                        <a:pt x="52" y="21"/>
                      </a:cubicBezTo>
                      <a:cubicBezTo>
                        <a:pt x="39" y="21"/>
                        <a:pt x="32" y="33"/>
                        <a:pt x="32" y="57"/>
                      </a:cubicBezTo>
                      <a:cubicBezTo>
                        <a:pt x="32" y="68"/>
                        <a:pt x="34" y="77"/>
                        <a:pt x="37" y="83"/>
                      </a:cubicBezTo>
                      <a:cubicBezTo>
                        <a:pt x="41" y="89"/>
                        <a:pt x="46" y="92"/>
                        <a:pt x="52" y="92"/>
                      </a:cubicBezTo>
                      <a:cubicBezTo>
                        <a:pt x="58" y="92"/>
                        <a:pt x="62" y="90"/>
                        <a:pt x="66" y="87"/>
                      </a:cubicBezTo>
                      <a:lnTo>
                        <a:pt x="72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4" name="Freeform 16"/>
                <p:cNvSpPr>
                  <a:spLocks noEditPoints="1"/>
                </p:cNvSpPr>
                <p:nvPr/>
              </p:nvSpPr>
              <p:spPr bwMode="auto">
                <a:xfrm>
                  <a:off x="4860925" y="3641725"/>
                  <a:ext cx="152400" cy="177800"/>
                </a:xfrm>
                <a:custGeom>
                  <a:avLst/>
                  <a:gdLst>
                    <a:gd name="T0" fmla="*/ 98 w 98"/>
                    <a:gd name="T1" fmla="*/ 57 h 115"/>
                    <a:gd name="T2" fmla="*/ 86 w 98"/>
                    <a:gd name="T3" fmla="*/ 98 h 115"/>
                    <a:gd name="T4" fmla="*/ 49 w 98"/>
                    <a:gd name="T5" fmla="*/ 115 h 115"/>
                    <a:gd name="T6" fmla="*/ 13 w 98"/>
                    <a:gd name="T7" fmla="*/ 98 h 115"/>
                    <a:gd name="T8" fmla="*/ 0 w 98"/>
                    <a:gd name="T9" fmla="*/ 57 h 115"/>
                    <a:gd name="T10" fmla="*/ 12 w 98"/>
                    <a:gd name="T11" fmla="*/ 16 h 115"/>
                    <a:gd name="T12" fmla="*/ 49 w 98"/>
                    <a:gd name="T13" fmla="*/ 0 h 115"/>
                    <a:gd name="T14" fmla="*/ 85 w 98"/>
                    <a:gd name="T15" fmla="*/ 16 h 115"/>
                    <a:gd name="T16" fmla="*/ 98 w 98"/>
                    <a:gd name="T17" fmla="*/ 57 h 115"/>
                    <a:gd name="T18" fmla="*/ 66 w 98"/>
                    <a:gd name="T19" fmla="*/ 57 h 115"/>
                    <a:gd name="T20" fmla="*/ 49 w 98"/>
                    <a:gd name="T21" fmla="*/ 20 h 115"/>
                    <a:gd name="T22" fmla="*/ 32 w 98"/>
                    <a:gd name="T23" fmla="*/ 57 h 115"/>
                    <a:gd name="T24" fmla="*/ 49 w 98"/>
                    <a:gd name="T25" fmla="*/ 93 h 115"/>
                    <a:gd name="T26" fmla="*/ 66 w 98"/>
                    <a:gd name="T27" fmla="*/ 5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98" h="115">
                      <a:moveTo>
                        <a:pt x="98" y="57"/>
                      </a:moveTo>
                      <a:cubicBezTo>
                        <a:pt x="98" y="74"/>
                        <a:pt x="94" y="88"/>
                        <a:pt x="86" y="98"/>
                      </a:cubicBezTo>
                      <a:cubicBezTo>
                        <a:pt x="77" y="109"/>
                        <a:pt x="65" y="115"/>
                        <a:pt x="49" y="115"/>
                      </a:cubicBezTo>
                      <a:cubicBezTo>
                        <a:pt x="33" y="115"/>
                        <a:pt x="21" y="109"/>
                        <a:pt x="13" y="98"/>
                      </a:cubicBezTo>
                      <a:cubicBezTo>
                        <a:pt x="4" y="88"/>
                        <a:pt x="0" y="74"/>
                        <a:pt x="0" y="57"/>
                      </a:cubicBezTo>
                      <a:cubicBezTo>
                        <a:pt x="0" y="40"/>
                        <a:pt x="4" y="26"/>
                        <a:pt x="12" y="16"/>
                      </a:cubicBezTo>
                      <a:cubicBezTo>
                        <a:pt x="21" y="5"/>
                        <a:pt x="33" y="0"/>
                        <a:pt x="49" y="0"/>
                      </a:cubicBezTo>
                      <a:cubicBezTo>
                        <a:pt x="64" y="0"/>
                        <a:pt x="77" y="5"/>
                        <a:pt x="85" y="16"/>
                      </a:cubicBezTo>
                      <a:cubicBezTo>
                        <a:pt x="94" y="26"/>
                        <a:pt x="98" y="40"/>
                        <a:pt x="98" y="57"/>
                      </a:cubicBezTo>
                      <a:close/>
                      <a:moveTo>
                        <a:pt x="66" y="57"/>
                      </a:moveTo>
                      <a:cubicBezTo>
                        <a:pt x="66" y="32"/>
                        <a:pt x="60" y="20"/>
                        <a:pt x="49" y="20"/>
                      </a:cubicBezTo>
                      <a:cubicBezTo>
                        <a:pt x="38" y="20"/>
                        <a:pt x="32" y="32"/>
                        <a:pt x="32" y="57"/>
                      </a:cubicBezTo>
                      <a:cubicBezTo>
                        <a:pt x="32" y="81"/>
                        <a:pt x="38" y="93"/>
                        <a:pt x="49" y="93"/>
                      </a:cubicBezTo>
                      <a:cubicBezTo>
                        <a:pt x="60" y="93"/>
                        <a:pt x="66" y="81"/>
                        <a:pt x="66" y="5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5" name="Rectangle 17"/>
                <p:cNvSpPr>
                  <a:spLocks noChangeArrowheads="1"/>
                </p:cNvSpPr>
                <p:nvPr/>
              </p:nvSpPr>
              <p:spPr bwMode="auto">
                <a:xfrm>
                  <a:off x="5064125" y="3565525"/>
                  <a:ext cx="49212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6" name="Rectangle 18"/>
                <p:cNvSpPr>
                  <a:spLocks noChangeArrowheads="1"/>
                </p:cNvSpPr>
                <p:nvPr/>
              </p:nvSpPr>
              <p:spPr bwMode="auto">
                <a:xfrm>
                  <a:off x="5173663" y="3565525"/>
                  <a:ext cx="47625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7" name="Freeform 19"/>
                <p:cNvSpPr>
                  <a:spLocks noEditPoints="1"/>
                </p:cNvSpPr>
                <p:nvPr/>
              </p:nvSpPr>
              <p:spPr bwMode="auto">
                <a:xfrm>
                  <a:off x="5273675" y="3641725"/>
                  <a:ext cx="150812" cy="177800"/>
                </a:xfrm>
                <a:custGeom>
                  <a:avLst/>
                  <a:gdLst>
                    <a:gd name="T0" fmla="*/ 97 w 97"/>
                    <a:gd name="T1" fmla="*/ 59 h 115"/>
                    <a:gd name="T2" fmla="*/ 30 w 97"/>
                    <a:gd name="T3" fmla="*/ 69 h 115"/>
                    <a:gd name="T4" fmla="*/ 57 w 97"/>
                    <a:gd name="T5" fmla="*/ 93 h 115"/>
                    <a:gd name="T6" fmla="*/ 86 w 97"/>
                    <a:gd name="T7" fmla="*/ 87 h 115"/>
                    <a:gd name="T8" fmla="*/ 93 w 97"/>
                    <a:gd name="T9" fmla="*/ 107 h 115"/>
                    <a:gd name="T10" fmla="*/ 53 w 97"/>
                    <a:gd name="T11" fmla="*/ 115 h 115"/>
                    <a:gd name="T12" fmla="*/ 14 w 97"/>
                    <a:gd name="T13" fmla="*/ 99 h 115"/>
                    <a:gd name="T14" fmla="*/ 0 w 97"/>
                    <a:gd name="T15" fmla="*/ 57 h 115"/>
                    <a:gd name="T16" fmla="*/ 13 w 97"/>
                    <a:gd name="T17" fmla="*/ 15 h 115"/>
                    <a:gd name="T18" fmla="*/ 50 w 97"/>
                    <a:gd name="T19" fmla="*/ 0 h 115"/>
                    <a:gd name="T20" fmla="*/ 86 w 97"/>
                    <a:gd name="T21" fmla="*/ 15 h 115"/>
                    <a:gd name="T22" fmla="*/ 97 w 97"/>
                    <a:gd name="T23" fmla="*/ 59 h 115"/>
                    <a:gd name="T24" fmla="*/ 67 w 97"/>
                    <a:gd name="T25" fmla="*/ 47 h 115"/>
                    <a:gd name="T26" fmla="*/ 48 w 97"/>
                    <a:gd name="T27" fmla="*/ 19 h 115"/>
                    <a:gd name="T28" fmla="*/ 33 w 97"/>
                    <a:gd name="T29" fmla="*/ 27 h 115"/>
                    <a:gd name="T30" fmla="*/ 28 w 97"/>
                    <a:gd name="T31" fmla="*/ 53 h 115"/>
                    <a:gd name="T32" fmla="*/ 67 w 97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7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2" y="85"/>
                        <a:pt x="41" y="93"/>
                        <a:pt x="57" y="93"/>
                      </a:cubicBezTo>
                      <a:cubicBezTo>
                        <a:pt x="68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2" y="112"/>
                        <a:pt x="69" y="115"/>
                        <a:pt x="53" y="115"/>
                      </a:cubicBezTo>
                      <a:cubicBezTo>
                        <a:pt x="36" y="115"/>
                        <a:pt x="23" y="110"/>
                        <a:pt x="14" y="99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7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8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29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8" name="Freeform 20"/>
                <p:cNvSpPr>
                  <a:spLocks noEditPoints="1"/>
                </p:cNvSpPr>
                <p:nvPr/>
              </p:nvSpPr>
              <p:spPr bwMode="auto">
                <a:xfrm>
                  <a:off x="5461000" y="3641725"/>
                  <a:ext cx="150812" cy="246063"/>
                </a:xfrm>
                <a:custGeom>
                  <a:avLst/>
                  <a:gdLst>
                    <a:gd name="T0" fmla="*/ 97 w 97"/>
                    <a:gd name="T1" fmla="*/ 114 h 159"/>
                    <a:gd name="T2" fmla="*/ 83 w 97"/>
                    <a:gd name="T3" fmla="*/ 148 h 159"/>
                    <a:gd name="T4" fmla="*/ 48 w 97"/>
                    <a:gd name="T5" fmla="*/ 159 h 159"/>
                    <a:gd name="T6" fmla="*/ 7 w 97"/>
                    <a:gd name="T7" fmla="*/ 151 h 159"/>
                    <a:gd name="T8" fmla="*/ 15 w 97"/>
                    <a:gd name="T9" fmla="*/ 130 h 159"/>
                    <a:gd name="T10" fmla="*/ 42 w 97"/>
                    <a:gd name="T11" fmla="*/ 137 h 159"/>
                    <a:gd name="T12" fmla="*/ 65 w 97"/>
                    <a:gd name="T13" fmla="*/ 116 h 159"/>
                    <a:gd name="T14" fmla="*/ 65 w 97"/>
                    <a:gd name="T15" fmla="*/ 110 h 159"/>
                    <a:gd name="T16" fmla="*/ 46 w 97"/>
                    <a:gd name="T17" fmla="*/ 114 h 159"/>
                    <a:gd name="T18" fmla="*/ 13 w 97"/>
                    <a:gd name="T19" fmla="*/ 99 h 159"/>
                    <a:gd name="T20" fmla="*/ 0 w 97"/>
                    <a:gd name="T21" fmla="*/ 60 h 159"/>
                    <a:gd name="T22" fmla="*/ 15 w 97"/>
                    <a:gd name="T23" fmla="*/ 16 h 159"/>
                    <a:gd name="T24" fmla="*/ 57 w 97"/>
                    <a:gd name="T25" fmla="*/ 0 h 159"/>
                    <a:gd name="T26" fmla="*/ 97 w 97"/>
                    <a:gd name="T27" fmla="*/ 8 h 159"/>
                    <a:gd name="T28" fmla="*/ 97 w 97"/>
                    <a:gd name="T29" fmla="*/ 114 h 159"/>
                    <a:gd name="T30" fmla="*/ 65 w 97"/>
                    <a:gd name="T31" fmla="*/ 93 h 159"/>
                    <a:gd name="T32" fmla="*/ 65 w 97"/>
                    <a:gd name="T33" fmla="*/ 20 h 159"/>
                    <a:gd name="T34" fmla="*/ 55 w 97"/>
                    <a:gd name="T35" fmla="*/ 18 h 159"/>
                    <a:gd name="T36" fmla="*/ 32 w 97"/>
                    <a:gd name="T37" fmla="*/ 58 h 159"/>
                    <a:gd name="T38" fmla="*/ 55 w 97"/>
                    <a:gd name="T39" fmla="*/ 95 h 159"/>
                    <a:gd name="T40" fmla="*/ 65 w 97"/>
                    <a:gd name="T41" fmla="*/ 93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7" h="159">
                      <a:moveTo>
                        <a:pt x="97" y="114"/>
                      </a:moveTo>
                      <a:cubicBezTo>
                        <a:pt x="97" y="129"/>
                        <a:pt x="92" y="140"/>
                        <a:pt x="83" y="148"/>
                      </a:cubicBezTo>
                      <a:cubicBezTo>
                        <a:pt x="75" y="156"/>
                        <a:pt x="63" y="159"/>
                        <a:pt x="48" y="159"/>
                      </a:cubicBezTo>
                      <a:cubicBezTo>
                        <a:pt x="30" y="159"/>
                        <a:pt x="17" y="157"/>
                        <a:pt x="7" y="151"/>
                      </a:cubicBezTo>
                      <a:cubicBezTo>
                        <a:pt x="15" y="130"/>
                        <a:pt x="15" y="130"/>
                        <a:pt x="15" y="130"/>
                      </a:cubicBezTo>
                      <a:cubicBezTo>
                        <a:pt x="23" y="135"/>
                        <a:pt x="32" y="137"/>
                        <a:pt x="42" y="137"/>
                      </a:cubicBezTo>
                      <a:cubicBezTo>
                        <a:pt x="58" y="137"/>
                        <a:pt x="65" y="130"/>
                        <a:pt x="65" y="116"/>
                      </a:cubicBezTo>
                      <a:cubicBezTo>
                        <a:pt x="65" y="110"/>
                        <a:pt x="65" y="110"/>
                        <a:pt x="65" y="110"/>
                      </a:cubicBezTo>
                      <a:cubicBezTo>
                        <a:pt x="61" y="112"/>
                        <a:pt x="55" y="114"/>
                        <a:pt x="46" y="114"/>
                      </a:cubicBezTo>
                      <a:cubicBezTo>
                        <a:pt x="33" y="114"/>
                        <a:pt x="22" y="109"/>
                        <a:pt x="13" y="99"/>
                      </a:cubicBezTo>
                      <a:cubicBezTo>
                        <a:pt x="5" y="89"/>
                        <a:pt x="0" y="76"/>
                        <a:pt x="0" y="60"/>
                      </a:cubicBezTo>
                      <a:cubicBezTo>
                        <a:pt x="0" y="41"/>
                        <a:pt x="5" y="26"/>
                        <a:pt x="15" y="16"/>
                      </a:cubicBezTo>
                      <a:cubicBezTo>
                        <a:pt x="25" y="5"/>
                        <a:pt x="39" y="0"/>
                        <a:pt x="57" y="0"/>
                      </a:cubicBezTo>
                      <a:cubicBezTo>
                        <a:pt x="75" y="0"/>
                        <a:pt x="88" y="3"/>
                        <a:pt x="97" y="8"/>
                      </a:cubicBezTo>
                      <a:lnTo>
                        <a:pt x="97" y="114"/>
                      </a:lnTo>
                      <a:close/>
                      <a:moveTo>
                        <a:pt x="65" y="93"/>
                      </a:moveTo>
                      <a:cubicBezTo>
                        <a:pt x="65" y="20"/>
                        <a:pt x="65" y="20"/>
                        <a:pt x="65" y="20"/>
                      </a:cubicBezTo>
                      <a:cubicBezTo>
                        <a:pt x="63" y="19"/>
                        <a:pt x="60" y="18"/>
                        <a:pt x="55" y="18"/>
                      </a:cubicBezTo>
                      <a:cubicBezTo>
                        <a:pt x="40" y="18"/>
                        <a:pt x="32" y="32"/>
                        <a:pt x="32" y="58"/>
                      </a:cubicBezTo>
                      <a:cubicBezTo>
                        <a:pt x="32" y="83"/>
                        <a:pt x="40" y="95"/>
                        <a:pt x="55" y="95"/>
                      </a:cubicBezTo>
                      <a:cubicBezTo>
                        <a:pt x="59" y="95"/>
                        <a:pt x="63" y="94"/>
                        <a:pt x="65" y="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9" name="Freeform 21"/>
                <p:cNvSpPr>
                  <a:spLocks noEditPoints="1"/>
                </p:cNvSpPr>
                <p:nvPr/>
              </p:nvSpPr>
              <p:spPr bwMode="auto">
                <a:xfrm>
                  <a:off x="5654675" y="3641725"/>
                  <a:ext cx="150812" cy="177800"/>
                </a:xfrm>
                <a:custGeom>
                  <a:avLst/>
                  <a:gdLst>
                    <a:gd name="T0" fmla="*/ 97 w 98"/>
                    <a:gd name="T1" fmla="*/ 59 h 115"/>
                    <a:gd name="T2" fmla="*/ 30 w 98"/>
                    <a:gd name="T3" fmla="*/ 69 h 115"/>
                    <a:gd name="T4" fmla="*/ 57 w 98"/>
                    <a:gd name="T5" fmla="*/ 93 h 115"/>
                    <a:gd name="T6" fmla="*/ 86 w 98"/>
                    <a:gd name="T7" fmla="*/ 87 h 115"/>
                    <a:gd name="T8" fmla="*/ 93 w 98"/>
                    <a:gd name="T9" fmla="*/ 107 h 115"/>
                    <a:gd name="T10" fmla="*/ 54 w 98"/>
                    <a:gd name="T11" fmla="*/ 115 h 115"/>
                    <a:gd name="T12" fmla="*/ 14 w 98"/>
                    <a:gd name="T13" fmla="*/ 99 h 115"/>
                    <a:gd name="T14" fmla="*/ 0 w 98"/>
                    <a:gd name="T15" fmla="*/ 57 h 115"/>
                    <a:gd name="T16" fmla="*/ 13 w 98"/>
                    <a:gd name="T17" fmla="*/ 15 h 115"/>
                    <a:gd name="T18" fmla="*/ 50 w 98"/>
                    <a:gd name="T19" fmla="*/ 0 h 115"/>
                    <a:gd name="T20" fmla="*/ 86 w 98"/>
                    <a:gd name="T21" fmla="*/ 15 h 115"/>
                    <a:gd name="T22" fmla="*/ 97 w 98"/>
                    <a:gd name="T23" fmla="*/ 59 h 115"/>
                    <a:gd name="T24" fmla="*/ 67 w 98"/>
                    <a:gd name="T25" fmla="*/ 47 h 115"/>
                    <a:gd name="T26" fmla="*/ 49 w 98"/>
                    <a:gd name="T27" fmla="*/ 19 h 115"/>
                    <a:gd name="T28" fmla="*/ 33 w 98"/>
                    <a:gd name="T29" fmla="*/ 27 h 115"/>
                    <a:gd name="T30" fmla="*/ 28 w 98"/>
                    <a:gd name="T31" fmla="*/ 53 h 115"/>
                    <a:gd name="T32" fmla="*/ 67 w 98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8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3" y="85"/>
                        <a:pt x="42" y="93"/>
                        <a:pt x="57" y="93"/>
                      </a:cubicBezTo>
                      <a:cubicBezTo>
                        <a:pt x="69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3" y="112"/>
                        <a:pt x="69" y="115"/>
                        <a:pt x="54" y="115"/>
                      </a:cubicBezTo>
                      <a:cubicBezTo>
                        <a:pt x="37" y="115"/>
                        <a:pt x="24" y="110"/>
                        <a:pt x="14" y="99"/>
                      </a:cubicBezTo>
                      <a:cubicBezTo>
                        <a:pt x="5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8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9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30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</p:grpSp>
          <p:sp>
            <p:nvSpPr>
              <p:cNvPr id="22" name="Freeform 22"/>
              <p:cNvSpPr>
                <a:spLocks noEditPoints="1"/>
              </p:cNvSpPr>
              <p:nvPr/>
            </p:nvSpPr>
            <p:spPr bwMode="auto">
              <a:xfrm>
                <a:off x="3392488" y="3017838"/>
                <a:ext cx="2012950" cy="512763"/>
              </a:xfrm>
              <a:custGeom>
                <a:avLst/>
                <a:gdLst>
                  <a:gd name="T0" fmla="*/ 1236 w 1303"/>
                  <a:gd name="T1" fmla="*/ 102 h 331"/>
                  <a:gd name="T2" fmla="*/ 1301 w 1303"/>
                  <a:gd name="T3" fmla="*/ 327 h 331"/>
                  <a:gd name="T4" fmla="*/ 1303 w 1303"/>
                  <a:gd name="T5" fmla="*/ 38 h 331"/>
                  <a:gd name="T6" fmla="*/ 1234 w 1303"/>
                  <a:gd name="T7" fmla="*/ 38 h 331"/>
                  <a:gd name="T8" fmla="*/ 1303 w 1303"/>
                  <a:gd name="T9" fmla="*/ 38 h 331"/>
                  <a:gd name="T10" fmla="*/ 1202 w 1303"/>
                  <a:gd name="T11" fmla="*/ 276 h 331"/>
                  <a:gd name="T12" fmla="*/ 1133 w 1303"/>
                  <a:gd name="T13" fmla="*/ 213 h 331"/>
                  <a:gd name="T14" fmla="*/ 1202 w 1303"/>
                  <a:gd name="T15" fmla="*/ 150 h 331"/>
                  <a:gd name="T16" fmla="*/ 1160 w 1303"/>
                  <a:gd name="T17" fmla="*/ 98 h 331"/>
                  <a:gd name="T18" fmla="*/ 1160 w 1303"/>
                  <a:gd name="T19" fmla="*/ 331 h 331"/>
                  <a:gd name="T20" fmla="*/ 1043 w 1303"/>
                  <a:gd name="T21" fmla="*/ 327 h 331"/>
                  <a:gd name="T22" fmla="*/ 946 w 1303"/>
                  <a:gd name="T23" fmla="*/ 98 h 331"/>
                  <a:gd name="T24" fmla="*/ 852 w 1303"/>
                  <a:gd name="T25" fmla="*/ 327 h 331"/>
                  <a:gd name="T26" fmla="*/ 917 w 1303"/>
                  <a:gd name="T27" fmla="*/ 143 h 331"/>
                  <a:gd name="T28" fmla="*/ 978 w 1303"/>
                  <a:gd name="T29" fmla="*/ 170 h 331"/>
                  <a:gd name="T30" fmla="*/ 1043 w 1303"/>
                  <a:gd name="T31" fmla="*/ 327 h 331"/>
                  <a:gd name="T32" fmla="*/ 745 w 1303"/>
                  <a:gd name="T33" fmla="*/ 102 h 331"/>
                  <a:gd name="T34" fmla="*/ 810 w 1303"/>
                  <a:gd name="T35" fmla="*/ 327 h 331"/>
                  <a:gd name="T36" fmla="*/ 812 w 1303"/>
                  <a:gd name="T37" fmla="*/ 38 h 331"/>
                  <a:gd name="T38" fmla="*/ 743 w 1303"/>
                  <a:gd name="T39" fmla="*/ 38 h 331"/>
                  <a:gd name="T40" fmla="*/ 812 w 1303"/>
                  <a:gd name="T41" fmla="*/ 38 h 331"/>
                  <a:gd name="T42" fmla="*/ 662 w 1303"/>
                  <a:gd name="T43" fmla="*/ 10 h 331"/>
                  <a:gd name="T44" fmla="*/ 614 w 1303"/>
                  <a:gd name="T45" fmla="*/ 242 h 331"/>
                  <a:gd name="T46" fmla="*/ 607 w 1303"/>
                  <a:gd name="T47" fmla="*/ 207 h 331"/>
                  <a:gd name="T48" fmla="*/ 495 w 1303"/>
                  <a:gd name="T49" fmla="*/ 10 h 331"/>
                  <a:gd name="T50" fmla="*/ 641 w 1303"/>
                  <a:gd name="T51" fmla="*/ 327 h 331"/>
                  <a:gd name="T52" fmla="*/ 353 w 1303"/>
                  <a:gd name="T53" fmla="*/ 291 h 331"/>
                  <a:gd name="T54" fmla="*/ 289 w 1303"/>
                  <a:gd name="T55" fmla="*/ 258 h 331"/>
                  <a:gd name="T56" fmla="*/ 353 w 1303"/>
                  <a:gd name="T57" fmla="*/ 291 h 331"/>
                  <a:gd name="T58" fmla="*/ 414 w 1303"/>
                  <a:gd name="T59" fmla="*/ 180 h 331"/>
                  <a:gd name="T60" fmla="*/ 241 w 1303"/>
                  <a:gd name="T61" fmla="*/ 115 h 331"/>
                  <a:gd name="T62" fmla="*/ 314 w 1303"/>
                  <a:gd name="T63" fmla="*/ 139 h 331"/>
                  <a:gd name="T64" fmla="*/ 353 w 1303"/>
                  <a:gd name="T65" fmla="*/ 179 h 331"/>
                  <a:gd name="T66" fmla="*/ 326 w 1303"/>
                  <a:gd name="T67" fmla="*/ 331 h 331"/>
                  <a:gd name="T68" fmla="*/ 132 w 1303"/>
                  <a:gd name="T69" fmla="*/ 287 h 331"/>
                  <a:gd name="T70" fmla="*/ 65 w 1303"/>
                  <a:gd name="T71" fmla="*/ 213 h 331"/>
                  <a:gd name="T72" fmla="*/ 132 w 1303"/>
                  <a:gd name="T73" fmla="*/ 139 h 331"/>
                  <a:gd name="T74" fmla="*/ 197 w 1303"/>
                  <a:gd name="T75" fmla="*/ 315 h 331"/>
                  <a:gd name="T76" fmla="*/ 132 w 1303"/>
                  <a:gd name="T77" fmla="*/ 0 h 331"/>
                  <a:gd name="T78" fmla="*/ 99 w 1303"/>
                  <a:gd name="T79" fmla="*/ 100 h 331"/>
                  <a:gd name="T80" fmla="*/ 111 w 1303"/>
                  <a:gd name="T8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303" h="331">
                    <a:moveTo>
                      <a:pt x="1301" y="102"/>
                    </a:moveTo>
                    <a:cubicBezTo>
                      <a:pt x="1236" y="102"/>
                      <a:pt x="1236" y="102"/>
                      <a:pt x="1236" y="102"/>
                    </a:cubicBezTo>
                    <a:cubicBezTo>
                      <a:pt x="1236" y="327"/>
                      <a:pt x="1236" y="327"/>
                      <a:pt x="1236" y="327"/>
                    </a:cubicBezTo>
                    <a:cubicBezTo>
                      <a:pt x="1301" y="327"/>
                      <a:pt x="1301" y="327"/>
                      <a:pt x="1301" y="327"/>
                    </a:cubicBezTo>
                    <a:lnTo>
                      <a:pt x="1301" y="102"/>
                    </a:lnTo>
                    <a:close/>
                    <a:moveTo>
                      <a:pt x="1303" y="38"/>
                    </a:moveTo>
                    <a:cubicBezTo>
                      <a:pt x="1303" y="21"/>
                      <a:pt x="1287" y="7"/>
                      <a:pt x="1268" y="7"/>
                    </a:cubicBezTo>
                    <a:cubicBezTo>
                      <a:pt x="1249" y="7"/>
                      <a:pt x="1234" y="21"/>
                      <a:pt x="1234" y="38"/>
                    </a:cubicBezTo>
                    <a:cubicBezTo>
                      <a:pt x="1234" y="55"/>
                      <a:pt x="1249" y="68"/>
                      <a:pt x="1268" y="68"/>
                    </a:cubicBezTo>
                    <a:cubicBezTo>
                      <a:pt x="1287" y="68"/>
                      <a:pt x="1303" y="55"/>
                      <a:pt x="1303" y="38"/>
                    </a:cubicBezTo>
                    <a:moveTo>
                      <a:pt x="1216" y="315"/>
                    </a:moveTo>
                    <a:cubicBezTo>
                      <a:pt x="1202" y="276"/>
                      <a:pt x="1202" y="276"/>
                      <a:pt x="1202" y="276"/>
                    </a:cubicBezTo>
                    <a:cubicBezTo>
                      <a:pt x="1195" y="282"/>
                      <a:pt x="1187" y="285"/>
                      <a:pt x="1175" y="285"/>
                    </a:cubicBezTo>
                    <a:cubicBezTo>
                      <a:pt x="1149" y="285"/>
                      <a:pt x="1133" y="259"/>
                      <a:pt x="1133" y="213"/>
                    </a:cubicBezTo>
                    <a:cubicBezTo>
                      <a:pt x="1133" y="167"/>
                      <a:pt x="1147" y="141"/>
                      <a:pt x="1175" y="141"/>
                    </a:cubicBezTo>
                    <a:cubicBezTo>
                      <a:pt x="1188" y="141"/>
                      <a:pt x="1196" y="146"/>
                      <a:pt x="1202" y="150"/>
                    </a:cubicBezTo>
                    <a:cubicBezTo>
                      <a:pt x="1215" y="114"/>
                      <a:pt x="1215" y="114"/>
                      <a:pt x="1215" y="114"/>
                    </a:cubicBezTo>
                    <a:cubicBezTo>
                      <a:pt x="1205" y="106"/>
                      <a:pt x="1188" y="98"/>
                      <a:pt x="1160" y="98"/>
                    </a:cubicBezTo>
                    <a:cubicBezTo>
                      <a:pt x="1110" y="98"/>
                      <a:pt x="1068" y="138"/>
                      <a:pt x="1068" y="214"/>
                    </a:cubicBezTo>
                    <a:cubicBezTo>
                      <a:pt x="1068" y="290"/>
                      <a:pt x="1107" y="331"/>
                      <a:pt x="1160" y="331"/>
                    </a:cubicBezTo>
                    <a:cubicBezTo>
                      <a:pt x="1189" y="331"/>
                      <a:pt x="1206" y="324"/>
                      <a:pt x="1216" y="315"/>
                    </a:cubicBezTo>
                    <a:moveTo>
                      <a:pt x="1043" y="327"/>
                    </a:moveTo>
                    <a:cubicBezTo>
                      <a:pt x="1043" y="169"/>
                      <a:pt x="1043" y="169"/>
                      <a:pt x="1043" y="169"/>
                    </a:cubicBezTo>
                    <a:cubicBezTo>
                      <a:pt x="1043" y="129"/>
                      <a:pt x="1018" y="98"/>
                      <a:pt x="946" y="98"/>
                    </a:cubicBezTo>
                    <a:cubicBezTo>
                      <a:pt x="906" y="98"/>
                      <a:pt x="874" y="105"/>
                      <a:pt x="852" y="115"/>
                    </a:cubicBezTo>
                    <a:cubicBezTo>
                      <a:pt x="852" y="327"/>
                      <a:pt x="852" y="327"/>
                      <a:pt x="852" y="327"/>
                    </a:cubicBezTo>
                    <a:cubicBezTo>
                      <a:pt x="917" y="327"/>
                      <a:pt x="917" y="327"/>
                      <a:pt x="917" y="327"/>
                    </a:cubicBezTo>
                    <a:cubicBezTo>
                      <a:pt x="917" y="143"/>
                      <a:pt x="917" y="143"/>
                      <a:pt x="917" y="143"/>
                    </a:cubicBezTo>
                    <a:cubicBezTo>
                      <a:pt x="925" y="141"/>
                      <a:pt x="932" y="139"/>
                      <a:pt x="945" y="139"/>
                    </a:cubicBezTo>
                    <a:cubicBezTo>
                      <a:pt x="971" y="139"/>
                      <a:pt x="978" y="154"/>
                      <a:pt x="978" y="170"/>
                    </a:cubicBezTo>
                    <a:cubicBezTo>
                      <a:pt x="978" y="327"/>
                      <a:pt x="978" y="327"/>
                      <a:pt x="978" y="327"/>
                    </a:cubicBezTo>
                    <a:lnTo>
                      <a:pt x="1043" y="327"/>
                    </a:lnTo>
                    <a:close/>
                    <a:moveTo>
                      <a:pt x="810" y="102"/>
                    </a:moveTo>
                    <a:cubicBezTo>
                      <a:pt x="745" y="102"/>
                      <a:pt x="745" y="102"/>
                      <a:pt x="745" y="102"/>
                    </a:cubicBezTo>
                    <a:cubicBezTo>
                      <a:pt x="745" y="327"/>
                      <a:pt x="745" y="327"/>
                      <a:pt x="745" y="327"/>
                    </a:cubicBezTo>
                    <a:cubicBezTo>
                      <a:pt x="810" y="327"/>
                      <a:pt x="810" y="327"/>
                      <a:pt x="810" y="327"/>
                    </a:cubicBezTo>
                    <a:lnTo>
                      <a:pt x="810" y="102"/>
                    </a:lnTo>
                    <a:close/>
                    <a:moveTo>
                      <a:pt x="812" y="38"/>
                    </a:moveTo>
                    <a:cubicBezTo>
                      <a:pt x="812" y="21"/>
                      <a:pt x="796" y="7"/>
                      <a:pt x="777" y="7"/>
                    </a:cubicBezTo>
                    <a:cubicBezTo>
                      <a:pt x="758" y="7"/>
                      <a:pt x="743" y="21"/>
                      <a:pt x="743" y="38"/>
                    </a:cubicBezTo>
                    <a:cubicBezTo>
                      <a:pt x="743" y="55"/>
                      <a:pt x="758" y="68"/>
                      <a:pt x="777" y="68"/>
                    </a:cubicBezTo>
                    <a:cubicBezTo>
                      <a:pt x="796" y="68"/>
                      <a:pt x="812" y="55"/>
                      <a:pt x="812" y="38"/>
                    </a:cubicBezTo>
                    <a:moveTo>
                      <a:pt x="727" y="10"/>
                    </a:moveTo>
                    <a:cubicBezTo>
                      <a:pt x="662" y="10"/>
                      <a:pt x="662" y="10"/>
                      <a:pt x="662" y="10"/>
                    </a:cubicBezTo>
                    <a:cubicBezTo>
                      <a:pt x="621" y="207"/>
                      <a:pt x="621" y="207"/>
                      <a:pt x="621" y="207"/>
                    </a:cubicBezTo>
                    <a:cubicBezTo>
                      <a:pt x="617" y="222"/>
                      <a:pt x="614" y="242"/>
                      <a:pt x="614" y="242"/>
                    </a:cubicBezTo>
                    <a:cubicBezTo>
                      <a:pt x="614" y="242"/>
                      <a:pt x="614" y="242"/>
                      <a:pt x="614" y="242"/>
                    </a:cubicBezTo>
                    <a:cubicBezTo>
                      <a:pt x="614" y="242"/>
                      <a:pt x="611" y="222"/>
                      <a:pt x="607" y="207"/>
                    </a:cubicBezTo>
                    <a:cubicBezTo>
                      <a:pt x="567" y="10"/>
                      <a:pt x="567" y="10"/>
                      <a:pt x="567" y="10"/>
                    </a:cubicBezTo>
                    <a:cubicBezTo>
                      <a:pt x="495" y="10"/>
                      <a:pt x="495" y="10"/>
                      <a:pt x="495" y="10"/>
                    </a:cubicBezTo>
                    <a:cubicBezTo>
                      <a:pt x="582" y="327"/>
                      <a:pt x="582" y="327"/>
                      <a:pt x="582" y="327"/>
                    </a:cubicBezTo>
                    <a:cubicBezTo>
                      <a:pt x="641" y="327"/>
                      <a:pt x="641" y="327"/>
                      <a:pt x="641" y="327"/>
                    </a:cubicBezTo>
                    <a:lnTo>
                      <a:pt x="727" y="10"/>
                    </a:lnTo>
                    <a:close/>
                    <a:moveTo>
                      <a:pt x="353" y="291"/>
                    </a:moveTo>
                    <a:cubicBezTo>
                      <a:pt x="347" y="294"/>
                      <a:pt x="339" y="296"/>
                      <a:pt x="329" y="296"/>
                    </a:cubicBezTo>
                    <a:cubicBezTo>
                      <a:pt x="304" y="296"/>
                      <a:pt x="289" y="284"/>
                      <a:pt x="289" y="258"/>
                    </a:cubicBezTo>
                    <a:cubicBezTo>
                      <a:pt x="289" y="222"/>
                      <a:pt x="314" y="213"/>
                      <a:pt x="353" y="209"/>
                    </a:cubicBezTo>
                    <a:lnTo>
                      <a:pt x="353" y="291"/>
                    </a:lnTo>
                    <a:close/>
                    <a:moveTo>
                      <a:pt x="414" y="315"/>
                    </a:moveTo>
                    <a:cubicBezTo>
                      <a:pt x="414" y="180"/>
                      <a:pt x="414" y="180"/>
                      <a:pt x="414" y="180"/>
                    </a:cubicBezTo>
                    <a:cubicBezTo>
                      <a:pt x="414" y="119"/>
                      <a:pt x="377" y="98"/>
                      <a:pt x="326" y="98"/>
                    </a:cubicBezTo>
                    <a:cubicBezTo>
                      <a:pt x="286" y="98"/>
                      <a:pt x="257" y="108"/>
                      <a:pt x="241" y="115"/>
                    </a:cubicBezTo>
                    <a:cubicBezTo>
                      <a:pt x="255" y="152"/>
                      <a:pt x="255" y="152"/>
                      <a:pt x="255" y="152"/>
                    </a:cubicBezTo>
                    <a:cubicBezTo>
                      <a:pt x="270" y="146"/>
                      <a:pt x="292" y="139"/>
                      <a:pt x="314" y="139"/>
                    </a:cubicBezTo>
                    <a:cubicBezTo>
                      <a:pt x="337" y="139"/>
                      <a:pt x="353" y="145"/>
                      <a:pt x="353" y="169"/>
                    </a:cubicBezTo>
                    <a:cubicBezTo>
                      <a:pt x="353" y="179"/>
                      <a:pt x="353" y="179"/>
                      <a:pt x="353" y="179"/>
                    </a:cubicBezTo>
                    <a:cubicBezTo>
                      <a:pt x="286" y="185"/>
                      <a:pt x="228" y="202"/>
                      <a:pt x="228" y="260"/>
                    </a:cubicBezTo>
                    <a:cubicBezTo>
                      <a:pt x="228" y="307"/>
                      <a:pt x="261" y="331"/>
                      <a:pt x="326" y="331"/>
                    </a:cubicBezTo>
                    <a:cubicBezTo>
                      <a:pt x="365" y="331"/>
                      <a:pt x="395" y="325"/>
                      <a:pt x="414" y="315"/>
                    </a:cubicBezTo>
                    <a:moveTo>
                      <a:pt x="132" y="287"/>
                    </a:moveTo>
                    <a:cubicBezTo>
                      <a:pt x="128" y="289"/>
                      <a:pt x="121" y="290"/>
                      <a:pt x="112" y="290"/>
                    </a:cubicBezTo>
                    <a:cubicBezTo>
                      <a:pt x="79" y="290"/>
                      <a:pt x="65" y="262"/>
                      <a:pt x="65" y="213"/>
                    </a:cubicBezTo>
                    <a:cubicBezTo>
                      <a:pt x="65" y="167"/>
                      <a:pt x="78" y="136"/>
                      <a:pt x="114" y="136"/>
                    </a:cubicBezTo>
                    <a:cubicBezTo>
                      <a:pt x="121" y="136"/>
                      <a:pt x="127" y="137"/>
                      <a:pt x="132" y="139"/>
                    </a:cubicBezTo>
                    <a:lnTo>
                      <a:pt x="132" y="287"/>
                    </a:lnTo>
                    <a:close/>
                    <a:moveTo>
                      <a:pt x="197" y="315"/>
                    </a:moveTo>
                    <a:cubicBezTo>
                      <a:pt x="197" y="0"/>
                      <a:pt x="197" y="0"/>
                      <a:pt x="197" y="0"/>
                    </a:cubicBezTo>
                    <a:cubicBezTo>
                      <a:pt x="132" y="0"/>
                      <a:pt x="132" y="0"/>
                      <a:pt x="132" y="0"/>
                    </a:cubicBezTo>
                    <a:cubicBezTo>
                      <a:pt x="132" y="103"/>
                      <a:pt x="132" y="103"/>
                      <a:pt x="132" y="103"/>
                    </a:cubicBezTo>
                    <a:cubicBezTo>
                      <a:pt x="124" y="101"/>
                      <a:pt x="113" y="100"/>
                      <a:pt x="99" y="100"/>
                    </a:cubicBezTo>
                    <a:cubicBezTo>
                      <a:pt x="41" y="100"/>
                      <a:pt x="0" y="144"/>
                      <a:pt x="0" y="216"/>
                    </a:cubicBezTo>
                    <a:cubicBezTo>
                      <a:pt x="0" y="291"/>
                      <a:pt x="43" y="331"/>
                      <a:pt x="111" y="331"/>
                    </a:cubicBezTo>
                    <a:cubicBezTo>
                      <a:pt x="150" y="331"/>
                      <a:pt x="177" y="326"/>
                      <a:pt x="197" y="31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pic>
          <p:nvPicPr>
            <p:cNvPr id="2" name="Afbeelding 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3954" y="5085184"/>
              <a:ext cx="3118189" cy="379947"/>
            </a:xfrm>
            <a:prstGeom prst="rect">
              <a:avLst/>
            </a:prstGeom>
          </p:spPr>
        </p:pic>
      </p:grp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66707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1336" y="230975"/>
            <a:ext cx="699512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456937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90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204EA-3C67-4B4A-B044-8CBC91EF3404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78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5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4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     Inhoud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80336" y="1095071"/>
            <a:ext cx="7715200" cy="53012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/>
              <a:t>Lesdoel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Kleuterfase </a:t>
            </a:r>
            <a:br>
              <a:rPr lang="nl-NL" dirty="0"/>
            </a:b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Sociale ontwikkeling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Persoonlijkheidsontwikkeling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Seksuele ontwikkeling 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784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err="1"/>
              <a:t>Lesdoel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Studenten hebben kennis van de lichamelijke, cognitieve, sociale, emotionele, persoonlijkheid en seksuele ontwikkeling van de kleuter.  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739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     </a:t>
            </a:r>
            <a:r>
              <a:rPr lang="nl-NL" dirty="0" smtClean="0"/>
              <a:t>Sociale 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53012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Sociaal gedrag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: kan met anderen meeleven, anderen helpen en iets met anderen delen.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Rollenspel wordt belangrijk. Hierin gebruikt de kleuter zijn fantasie.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Voorbeeld: een rij stoelen is de trein. 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Eerste vriendschappen staan in het teken van dingen samen doen. Niet om vertrouwen of geheimen.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Door vriendschappen worden kleuters sociaal vaardig. Ze leren luisteren naar de ander, samen spelen en hebben inlevingsvermogen</a:t>
            </a:r>
            <a:endParaRPr lang="nl-NL" dirty="0"/>
          </a:p>
        </p:txBody>
      </p:sp>
      <p:sp>
        <p:nvSpPr>
          <p:cNvPr id="4" name="AutoShape 2" descr="data:image/jpeg;base64,/9j/4AAQSkZJRgABAQEAYABgAAD/2wBDAAgGBgcGBQgHBwcJCQgKDBQNDAsLDBkSEw8UHRofHh0aHBwgJC4nICIsIxwcKDcpLDAxNDQ0Hyc5PTgyPC4zNDL/2wBDAQkJCQwLDBgNDRgyIRwhMjIyMjIyMjIyMjIyMjIyMjIyMjIyMjIyMjIyMjIyMjIyMjIyMjIyMjIyMjIyMjIyMjL/wAARCAEHAL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rX/1bf7prGHStl/8AVt9DWOOlfKUzmqC0tJTq0IClopakAoopaACilopAJikp1JQAlJTqSmA2kp1IaYDTTTTqaaYDDTTTzTTVIBhphp5ppqkBGaKU0VQHTP8A6tvoaxxWu/8Aq2+hrJHSuWBdQmgtZrksIY95XGQCB1OB+tT/ANl3wIBtnBPQEjP+f8KrRSyQtujdkJxyD6HP8wKsf2je/wDP1JwMda2ThbW5Kt1H/wBk3+cfZnznGMjr+ftQNLvjjFs5zwMY/wA9qaNRvR/y9S9c9aX+0L3GPtUn50fuvMPdKUkscTBZGCk9Pek+0w5I3jjGePXpT3jWVsuoY5zkimm2hPWJT7Y/z6mpXJ1uIDPGF3F+M4zj2z/KlWRHOFbJ27se1HkRbdvljbnOKWOGKP8A1cargY4Hal7lgHUUtFSAlNp1IaAG0hp1NNNANNXhYxlQdz8jNUTWwn3F+gpTbRcEmVf7Pi/vPR/ZkZG7MmM4z2z6Vbq6v2k6ibi3vo4NKNsYktWf5luduA/0z3/GtsLSVaTUpqNu5fKjHOlR/NkyjacNkdD78Uz+yoP78n5it22+0xQ6P9uvknW0gkTVEExJnkKgKen7w579sVRONx2ghc8AnOBVYql7BpRnzX7D5EZz6VAEYh5OAT1FFXpP9U/+6f5UVhCUn1IcUK/3G+hrJHStZ/uN9DWUKiAqhj6/dXMIsba1mMD3dwIjKBkoPb3qgNYudFutQtbmSW/S3aLy2YgP8/YnpW9f6db6nbCC5VtoYMrI2GVh3BqoPDdgLWSBjO5lkWWSV5MuxXpk+lerQr4ZUlCqr99PNO999tLEFC58S3awERWAjuY7xbaRHkDAZ5wD6npntVt/EcdtcXEN3avE8LxRkBw2TJ/QVPceH7K5W5DmYG4nFwzK+CrjoR6Us/h7T7mdJp1lkkWHySWkzuGCAT6sMnmn7TAtJOLXpfy8/VAZk2tm7voFjFxCFmuIRskG2TYvVhiqdprs9x4YmhieSS4gsTJNdeZ8yOScD1Jx3roI9AsYo7REEoFrvKHfyS4wxb1NRjwxpywrEvnKq27Wxw/LITnnjk571qsTgklHlejVvk3+jXz9BlGHxTHHpjTeS0yQCKHzfMA8yVhyOegHOTUb65Nf3OmeWJLcC9aGURybkkAXPDDhhWpJ4a06VZQyygSxxowV8fc+6w/2venx6DbIbdnmupmglMqNLLuO4jH5Y7VKrYGN5Ri76/l92/8AwAMay8RSQ6dapHbXF5LLDLNulmG4BWOcnHoKsSeKx5Rlt7CSWOO1W5mPmBdgboPer8Ph2wgEQTzv3UMkK5f+F87u3XmsbVvDc7BbbTrVvLNusHnm628A/wAa4+bFaQlgK1XVW827dfXt2A19S1xLC1s5PJDyXeNitIEVeASWY9AM1S/4Slnht2h02R5JopJAhkC4CHk5I5GBnNad1o9ve2dtBOZA1uF8uWNtrKQMZBpi6Hah4naS4keOKSINJJuJV+ufz4rlpzwSgueN3r387dfQCxYXa3+nwXaKVWZA4U9RU9RWlpFY2cNpDu8qJdq7jk4qWuKpy875Nr6eghprXT7i/QVkHpWun3F+grKZdMp6jezWZtRDAkvnziE7n27cgnPQ56GsvTfFA1CaxjNoE+1SvGWEmQu1QQenPXHsRVvWb6wtpbRL1pVIkE0ZQcEg7cH/AL6rDs9O0O5NvFF/aIVZPKhLYUBnTc36Dn3Nehh6NJ0OapB+uvn59NC3uX28USeZNHHZxs0Y+VTKQWJlMY7dOMn61p6dfXN3PdxXFotubdkXAk3HJUNg8ds1g29rpTwXMKzanEFhfzVcKCfKfcW6feDN9K1NEudOM9xb2LzM+1WcSdtqhBz9AKeIo0lCXs4PT18vP1BGxJ/qn/3T/KiiT/VP/un+VFedBikK33G+hrMA4rTb7jfQ1mgUok1Cjql+2m2qzLCsuX24aVYwPxNZ8Xif7VHaLZ2Ek1zchz5PmBdoQ4PzGtPUNLg1IQea8sbQSeZG8T7WU1U/4RixWKFIZLqF4WcpLHLhwG6jPpXo0JYNU17Ve987dfP02sQVX1m+kvtStWs2iit7bezrIvmRkqTnPQ+g9Kjg8TrbacfMgmleG1hlDSSDdLvIHp15rSbw/aNdPceddBpIfJkAl4kULtBb1OP1pT4c09zYlkkP2NQkeW+8AcgN64PNbe2wNkpR002vulr16/r3GY82uXdnJd+RHLO51BYNs7gqmRnavTGenPSrdz4qS1vjatZMWjZEmAlXcrN2Vf4sdyKuXHh2yuEuQzTq1xcC5Z1fBVx0I44pG8O2puxcpcXkcpCiQpNjzdvQt7+tHtsDK3NHp576efqBk/25eW0hjt45bppNSeD9/IvGP4V6Yz2z0q4/imNNT+xi0ZgsywOwkG4OeuF6kDuatTeG7KWJk33EbNcm6DpJhlc9cHHSlHh+1S/+1xT3UTsyvIqS4WRh3b69/WnKtgZauOtn33+8RVtfE32m9t4DYSRxTzPAsxkBG9evHXHT86ztd1W4ttbvIRq0lmkVsskMaoGEkn93p3rci0Cyga3ZDLm3ne4TLfxN1zx0qyum266pLqOGM8kYjOTlQB0wPWpjiMJTqc8I6WennfTe/QDmP7d1K2W/kuX2zfYYp4YnXhXYgHj6npV/TdSuNQ12MLMTbiwSWRB93zGrTvdHs7++trydGMtucrg8NznDDuM0mm6PaaSZzaqwMzbmLNnHoB7c06mJwsqTahabXbTov0v6sZdNNp1JXliGHpWsv3F+grKPStq1vltkAHktkqSHIPTtSauaUk3exg+I9A/t+CCMXAgaFmO7Gc5H+IB/CmroU8F79ot5rVcXSzruiOSAmzaSDzweK6ZdVjXZ+7tjtCjk9cZ/nmkOpqY9m236AZyOwI/rXTHEVY01TUtFfS3c29m+xybeHr825RdQhSXZKhdYz84kcM27n6jj2qzpGgDStSubsThzOmxhtx0OQfy4rpG1VW3fLbfMGHXpnH+FH9qqIo49tthF254yeQcn8sU5YmrKLg5aPyF7OXYqSf6p/wDdP8qKkvL5bmIgmFcByNhHOeaK5oxtsTKLW6GN91vpWeBWg33W+lUQKziZzCilpaZAlFLRQAlFLRQAlJS0UAJSUtFMBtIaWkNMBKbTqbTAaarm1hJJ2dferB6U01pGco/C7GtKvVpX9nJq/Zlc20X939aabeL+7+tTmmmtPbVP5mbfX8V/z8l97IDBH/dpphT+7U5phpqtU/mYvr+K/wCfkvvZD5aD+Ginmin7Sb3ZEsXXn8U2/mzpW+6fpVIVdb7p+lUxXAiJhRRS0zMKKWigBKSnUlACUlLSUwEqteX0NlHulOWP3UHU1FqOpR2KbRhpiPlX09zXLzSyTytJK5Zm6k16eCwDre/PSP5nsZdlUsR+8qaR/M6y1vYbyPfE3I+8p6ip64yGaS3lEkTFWHeuksNRS8TBwso+8v8AUUYzASo+/DWP5CzHK5Yb95T1h+ReptLSGvPPIGmmmnGmmmA00w04001SAaaYaeaYapCGGig0VQHSt90/SqY6Vcb7p+lUxXGjWYopaSlpmYUtJS0AJU9lZzahdLbQBTIwJG44HAqCug8HRb9Zd/8AnnCT+ZArWhBVKii+pUVd2KcvhnV4/wDl03j/AGHBrG1aDU9OhwumXZkI4YQsVX3JFewVWuL6C2ura2kYiS5LCPCkgkDJye1ezHLqMZKTu12OqjTjGabXMl0PnSbzfMZpw4cnLGQEH9ajyD0Ir6VkhilXEsaOPRlBrMn8PaFeZEul2TnuREuf0r1VUSVrHvwzqKVnC3oz59pUdo3DoxVlOQRXt9x8PfDM44sDET3ilZf61mT/AAq0Zx+5ur2I/wC+rD9RTdSLVmdCzbDTVpJ/ccLp+ordLsfCygcj19xV/NYnibS4vDXiBtPgu3maNFfeyhSCe3Ht/OrOn6iLpdr4EoHI9fcV4WNwXs/3lP4fyPDx+AjBe3w+sH+H/ANA000uaaa848gQ0w04001SENNNNONNNNAMNFBoqgOlb7p+lUhV1vun6VRFckTSY6lptLQQOoptLQAVu+G9Rg0201a/ZWlNuqKyJ1JOTiuO1XVRaKYYSDcEcn+5/wDXrpPBOj/2n4G1ENIyST3RdZOpDIFIP55r1cDg529u9Ox6mHwLVNYitpG6+f8ASO40fXrLWYd1vIPNABeM8FawPFhnbV7VFmkiRFEkZj5YOCcHHceo9K5dLLVIJJruBZlkUhmkTcMjqRjvz3rtc3Bt7OW8hN1cEBTIihfJBBJY55OOAcetdFbFctO0lr92x2zoww1RVIO67dURXvi6OHw0b6Nd90zGAIoOBIB79u9Y3w/v5ptTuoZATmPJbJPckdfTJFbMtna6is1rLa7mCg72T5ckdQehxjmjwjZaNZeYLO7hmu3UeYEbp7AfhWeExTxUoz2stvX+vkHNQhhqkVF8zZ1dFFIzBFLMcKoyTXqHlHzb44vWvPiFq7hsqk/lD/gAC/0qCJmTaykhhyCO1ZbXBvtYursnJnneXP8AvMT/AFrUHStoK61Ppsuj7jTN+w1AXA2PgSjqPX3FX85rmrOzvbyT/QraeZ05PlITt/KumttP1f7OXudNuYtvUsmM+9eLjcGqb56e3bseLmeXKhLnpbPp2/4A002lPBIIII6g0015x4whpppxphqkA00UGiqA6Vvut9KzweK0G+430NZoPFccTSoSUuaZmlzVWIHVm6rqos08qIg3DD/vgev1pdT1MWUexCDOw4H90eprmAJZ5sAPLK56AZZjXqZfgPaP2lT4fz/4B7eV5b7b99V+Hp5/8AaWLMWYksTkk969v+HkHkeCrE45lLyH8WNeProWruMrpd2eM/6o17p4btWsvDWm2zqVeO3QMp6g4ya92clayPTzepH2MYRfUi1zWYNAsEYx5DHCovpVGz1WDUIEZWxMoIkjY429MDP6/nVrxB4f/tvymEiRyRAhWIJxmi00GDSNEuYIGaSZ4WBkb+I4OOPxrzMRh5VnyvY8mLoKiv57ieYkMxz5aySny41J6n0A715x5T2N60sknk3cc52rGpBBB5GOgAPbvWxoUMrazZjy2W6Rw7xnOF9cn1xk84rv7vSLK+kEk8IZsgkgdcdM1z4bB8sHZ9TtVZYObi9U0XIixhQv94qM/WuC8d/EvRfDqXmjy/amvpLdgpiiyqFgQCSSP0rv6+cvjha7PFySAf6yH/D/ABr1Tx1uUbLw7dRRRSbGwVViXKrgHoepNdjaeAdQmjhuVnsZISAzfvHIHsflHX2rrfD1nos/gLSL6/2hriyjBctg52gcfjW80MEq2zpgBI/3TbzjBGDwODwBXn4vE4ijB8m9n0+49VYvlglSbXfY46/m8TaNawCFdOjtQfmjtbUgD2+9k8d8VS1Dx/N4Y1LTI/EEJ+x6jbtKjxod0JDbeR3BGD6jNdbq92dL0U3R2TSrOCi3BJBy2ccfpnoO9eRfGLVl1qz0C8mg8qeB5YZVQ8MCFIKn8DWeDqOtHmm9X/V/+ATUcvYc6hs9X/X5nriR6T4gtUuoPJuI3XKsOuPY9a5PXLOGyvzHAhVNoOCSaq/DG4kbTmgAdRAin1BD8jn1rptZtluHwRye9KtBNbGNTDwneP4nH5phqS5he2fDD5c8GoN4NcVmjx5wlCXLIU0U3cKKZB1Dfcb6GswhlA3Kwz6iteL/AF0f+8P511DPu4IGAOWPQcU8HhfbqTvax0OHMcCMngAn6ClvYr2ztXlFjcOwOABGSMn1ru5Zl4WMYJGOmMUiSgxEbiRu7mu1ZdGPvSd7F0qUedc2qPJYdA1nUbnJtJlZzlpJV2gV32heFoNHjEm7dcsPmlYc/QegrZNyFJ2mqV9JcvFmKVVY9CRkCt6leUo2ei7I9+pip1EoLRC3moQ29zFBJcP58vEUagl37cAdveuk02G9XDXLkADG0nJNct4WhsZNdZBe/atQjQyzuXBbb0UEDhRnOB7VL4m8Yix1mPSIHMJA3zz4yVGM4UdzxVUIq3MzycfiYUI2kdtTJeij1YVyGm+M2juIrbVEZfMwUm2cEHvx1/IV1s0ioqOzKEByWJ4Awea6jjpVoVVeLHpHHEDsVVBOTgUiTRSgmORXwcHa2cV5vr+uz+IL5rWzMiWEKNI4yyGQDGCf9k54/OrvhQiPW1S1kfyWUiRcfISFAOMccNSuYRxkZ1OWKuu531eFfHa0d9V054o2dmjJO0ZwOn9BXutfPPxfvjd+P2tw3y2ltHFwe5yx/wDQhTPQpx5nYu6Vrln/AMIDothdTXEd3Yo0bwGB8D5ztJ4x0x3rYPxD0jS9LW3shezXQbLPIiKmO4AL/l9a8yhs98YY8057QKKiWGhO7kr3PWjQrOmodFqew6bfap4j0nfeadBHbXQV7eaS7VdoHcIqknPv2rP8QfDmTxFYx2t9q8cWybzhJHEXb7pG3kgY5/SvLY7y/stv2a9uItn3QshwPw6VoTeOPErIFF8FwMbljGTWSw3JZQSViZwmouD2Z7Fo2iaf4W0aPT7J2fHLyyEbpD0yf8KW4USt98cV4nD4v8QRyq73pnAOdkqgg/liuhj+JTqF87TSrdD5cvyn8xmsqlGozNJRV2d5I9t5yAqWOeABUg0mwuXLzW6A5zkcfniuMtPiDZF98thLu9mBq2/xAtWyRby4zwqLk1zKnJboiVSjPRtGxrMdnpoi8mKI785yoOMUVzupauuqSRvGCFVOh6g+9FVY55KN9EdSmN656ZGau3OvWETNGbyAFTwzOAoH/sxrKvP+PC5/64v/AOgmvHERyoPtWeWT5Yy+Rxp2PZ5PFmi28J3ajEztgttJdifw4/CsS8+ItvDA62cTyS/ws42r+PevOViepVtya9CVVvQOdrY2r/x5rd0jLFNHAexSPOPzrGlv9d1NP9J1S5dCMFQ+0fTAxT1s/apUieAlkGc9R61NKUIuzOrD4hc9qr0Z658GtBGmeHbvUGX97ezYBI/gTgfqWrb1/wACw6zdS3K3PlyPyuUztPfn0qn4d8c+FLDQrOyOo/ZxBEqHzomX5u/OMdc11dhr2kaoAbDU7O5z2imVj+QOa62jLGYeNVtVI+69jiJfBuq28kZd0ngRMPtzzj0Uf0q9Zadea3pQsmaaGxYCaNn5ZuSNjZ6jv0ruG+4eM8dB3qOGMqCzY3N1A6AegpHHDB04P3djhpfh1Jc3bNLqjR27KAyIm4t+JNdPovhyx0NMWwdm27N8jZIXrgdhWvRRYqnhaVOXNFaiV8p+I77+1vGWq3oOVlu32/7oOB+gFfTXiHUBpPhzUtQJx9ntpJAfcKcfrivlKxUtKu7k9zTR6WFjeR0EQxGB7UOMinKMKKDXQfVJe7YpvFk9KjMHtV8rTG2opZjgDqalpGUoRSuzPljWNCzcAVmNvll3YwOw9K0Zt11IOCFH3RVu3007ckVw1a6bstj5nG4xVJcsPh/MzokYDmpsmtI2WO1RtaH0rDnTOC5RWeSI5R2U+xxRU72p9KKq6GpHrF0M2c49Y2/ka80Sy+Ucdq9Nm5gkHqh/lXJLbAAcV5OEqciZMnYxksvap0s/atYW49KkEI9K6HXI5jMWz46UyS146Vs+WMVFJFxUqq7i5jmLq34IxkHqKz20mJyJI+G7EcEV01xb57VnNA0bEqOO49a9HD4hL3ZbHqYLFwi/Z1tY/l/wCKz1fxNpOBYa7fRqOiGYuv5NkVvWnxZ8Z2WBcfY71R/z1g2k/ipH8qxuCKaUB7V6PInse5LLqM1eJ29p8dZ0wNQ8PZPdre4/ow/rXQWfxr8LXGBcpf2jHr5kG4D8VJryRraNuqiq76fE38NT7M5Z5V2PUfiN4/0LVvAtxZ6PqcVzPdSRxtGoKsEzuJIIBxxj8a8h01MvmrB0xO1Wbe1EPSmoNMvDYKdOauWh0opaazKilmOAOprR6LU9htRV2IxCqWYgKOpqm5a5fgEIOgpSXupBwQgPC1s2OngAM4ry8Tib6LY+VzHMXWfs6fw/mQWOm8B3FankADGKsKgUYAp2K82VRtnjt3KZgHpUZtx6VfxSFaFNiuZb2o9KK0SlFV7RjudZJ/qn/wB0/wAq58Diugk/1T/7p/lWAOlcNLZl1AxS0lFamYtNYZpaKAK7xA1Xe2B7VfxSFRVqbQXMSeyP3k4P86pEEEgjBHaukaMelUbqyEoyvDjoa9HC43k92ex7GXZm6D9nU+H8v+AZNJTmVkYq4ww6ikr2U01dH1cZKSutgoopskixJuc8fzobSV2KUoxTlJ2SB3WNCzHAFU/3l3IOCEB4WgLJdygkcdl9K37DTxGAzDmvLxOKvotj5XMcydd8kNI/mMsNPCgMwrVCgDApwUAcUYrypScmeONopcUUgExRilooAbiilopgdNJ/qn/3T/KufHSugk/1T/7p/lXPDpXNS2ZpUFooorYzCiiigApabS0AFMZafRQBn3dosy56MOhrIeNo22sMGukZaq3Fssy4I59a78LjHS92WqPTwGZTwz5Zax/L0OfllWJcnqegHeq8cMl1KGb8B6VffSZPPySWz3Na9pYrCo45rXEYzn22DHZjPEuy0j2/zIbGwWJQWHNaQGBSgYpa82Um3qeYJijFLRUgNopaKAG0lOptMBKKU0UwOlk/1T/7p/lXPDpXQyf6p/8AdP8AKud7VhR2ZpUFopKWtTMKKKKAClpKWgAop0a+ZKidNzBfzNRzXt6Jrg21hC9pDI0YJg3Yx6t1zgZ6134HL6uMcvZtK3fzOeviYUEnK+vYdTMCoG1wwsDJpVu8g5CjeB+IyeKuXevXH9gpfCwWSd9whPlcREAktwOgHODx0rPF4Ophaqp1N321+80wVWGMqKnSer7jDGVI3KQSMjIxSqpZgqgsx6ADJNc5p3iC/hL/AGoTX1ruzIkrEspPdW5Kn9D3FdlYapHe2fm2CeRETtZVUhgfRj1P54rmxv8AssVJ6p9j6Wrw7Xpz+JOPf/gFKSJ4n2SI6N/ddSDTa2ZYJbizMMiPvUGSAsOuBllH1HP1HvWNWFKqqsOZaHj4vCvDVORu/ZhRRRWpzCUUtJQA2kNOpDTAbRRRTA6WT/VP/un+Vc72ropP9U/+6f5VzgrCjszSoLS0lLWpmFFFFABS0lLQA5HMciuv3lYMM+op3lTR3Ek+mXUK+ZIZfKmO11YgjAY8EfMe4qOiuzB4+rhG3CzT3TMa1CFZLm6dh5uPEslykAjMHq5i2oq9yWHGK3L2bUH08xJKiRlQqSxoGTgYGccY9qwgzBNm47Ou3PH5U+Gea2ffBK8bHrtOM/X1qcfivrU1OC5Guz0uPCU3h3fmb9TnbjxHrVlfOlwsCzo5Ynyuuehz6elbvh+fxDOY72SWKK3VfMEbL88yDuB/dHr9cd6nnuWumRrqKC4ZP9WZYVbZ9OP06U0XEwuRcCVvOB3b885p1MVz0PZ9X1PqZZ7RVCMIUVzdW/0/rQ2VuLm7uI2aQDyjvL9Ag4yT7cVjTsj3MrRDEbOxQegzxUs99NcR+W3lpHncUiQKGPqfWq1eXQouknzO7Z5ePxkcTJKEbJBRRRXQeeJRS0lACU00+mmmAyilNFMDpJP9U/8Aun+Vc4OlFFY0dmaVBaWiitTMKKKKAFooooAKWiikAUUUUAFLRRQAUUUUAFFFFACUUUUAJSGiimgGmiiim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371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Sociale 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53012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Kleuters doen elkaar en volwassenen na. Dit doen ze om erbij te horen.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Kleuters willen graag alles goed doen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Belonen werkt daarom goed bij kleuters (stickers of compliment) 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119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Emotionele 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53012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driftbuien van de peuter is al een stuk minder aanwezig bij de kleuters.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Angst is een emotie die we veel zien bij kleuters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Het fantasie denken kan helpen om de angsten te overwinnen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(enge monster in de kast heeft mama weggejaagd hoor). </a:t>
            </a:r>
          </a:p>
          <a:p>
            <a:endParaRPr lang="nl-NL" b="1" dirty="0"/>
          </a:p>
          <a:p>
            <a:endParaRPr lang="nl-NL" dirty="0"/>
          </a:p>
          <a:p>
            <a:pPr algn="ctr"/>
            <a:endParaRPr lang="nl-NL" dirty="0"/>
          </a:p>
          <a:p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982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Seksuele </a:t>
            </a:r>
            <a:r>
              <a:rPr lang="nl-NL" dirty="0"/>
              <a:t>ontwikkeling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530120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nl-N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Kleuters zijn erg nieuwsgierig naar de geslachtsdelen en verschillen.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Stellen hierover veel vragen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(voorbeeld: Hoe komt er een baby in de buik van mama). </a:t>
            </a:r>
            <a:b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Kleuters leren verschillen tussen jongens en meisjes te zien.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Genderidentiteit: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Als ze eenmaal weten dat ze een jongen of meisje zijn. </a:t>
            </a:r>
          </a:p>
          <a:p>
            <a:endParaRPr lang="nl-NL" dirty="0"/>
          </a:p>
          <a:p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313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Afsluiting les.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Aantekeningen opslaan.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b="1" dirty="0"/>
              <a:t>Behaald </a:t>
            </a:r>
            <a:r>
              <a:rPr lang="nl-NL" b="1" dirty="0" err="1" smtClean="0"/>
              <a:t>lesdoel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26224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534e5abffb1a44ef58cacf872d21180da6393"/>
</p:tagLst>
</file>

<file path=ppt/theme/theme1.xml><?xml version="1.0" encoding="utf-8"?>
<a:theme xmlns:a="http://schemas.openxmlformats.org/drawingml/2006/main" name="Kantoorthema">
  <a:themeElements>
    <a:clrScheme name="daVinci">
      <a:dk1>
        <a:sysClr val="windowText" lastClr="000000"/>
      </a:dk1>
      <a:lt1>
        <a:sysClr val="window" lastClr="FFFFFF"/>
      </a:lt1>
      <a:dk2>
        <a:srgbClr val="8FCEA5"/>
      </a:dk2>
      <a:lt2>
        <a:srgbClr val="39BBA0"/>
      </a:lt2>
      <a:accent1>
        <a:srgbClr val="00B29C"/>
      </a:accent1>
      <a:accent2>
        <a:srgbClr val="00BFE0"/>
      </a:accent2>
      <a:accent3>
        <a:srgbClr val="7CD3EB"/>
      </a:accent3>
      <a:accent4>
        <a:srgbClr val="39BBA0"/>
      </a:accent4>
      <a:accent5>
        <a:srgbClr val="39BBA0"/>
      </a:accent5>
      <a:accent6>
        <a:srgbClr val="00B29C"/>
      </a:accent6>
      <a:hlink>
        <a:srgbClr val="000000"/>
      </a:hlink>
      <a:folHlink>
        <a:srgbClr val="000000"/>
      </a:folHlink>
    </a:clrScheme>
    <a:fontScheme name="daVinci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C825F91837374FAE8AB05EF3AF42DC" ma:contentTypeVersion="10" ma:contentTypeDescription="Een nieuw document maken." ma:contentTypeScope="" ma:versionID="be7541e7d3868759efca6d25d558302d">
  <xsd:schema xmlns:xsd="http://www.w3.org/2001/XMLSchema" xmlns:xs="http://www.w3.org/2001/XMLSchema" xmlns:p="http://schemas.microsoft.com/office/2006/metadata/properties" xmlns:ns2="8a386cec-7123-4b9f-b667-0e22a9c9d26c" xmlns:ns3="0b7775d8-7b99-4446-bc72-bb9e2902a75e" targetNamespace="http://schemas.microsoft.com/office/2006/metadata/properties" ma:root="true" ma:fieldsID="441965704eb7448eec70661820995691" ns2:_="" ns3:_="">
    <xsd:import namespace="8a386cec-7123-4b9f-b667-0e22a9c9d26c"/>
    <xsd:import namespace="0b7775d8-7b99-4446-bc72-bb9e2902a7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86cec-7123-4b9f-b667-0e22a9c9d2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775d8-7b99-4446-bc72-bb9e2902a75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BE8299-31A6-4E9A-BA61-267304149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386cec-7123-4b9f-b667-0e22a9c9d26c"/>
    <ds:schemaRef ds:uri="0b7775d8-7b99-4446-bc72-bb9e2902a7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A84FF1-FF68-4831-886A-42A1A579AB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4EFC95-01DB-4E55-A1A6-CE21664B4EB1}">
  <ds:schemaRefs>
    <ds:schemaRef ds:uri="8a386cec-7123-4b9f-b667-0e22a9c9d26c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b7775d8-7b99-4446-bc72-bb9e2902a75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276</Words>
  <Application>Microsoft Office PowerPoint</Application>
  <PresentationFormat>Diavoorstelling (4:3)</PresentationFormat>
  <Paragraphs>51</Paragraphs>
  <Slides>8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Corbel</vt:lpstr>
      <vt:lpstr>Kantoorthema</vt:lpstr>
      <vt:lpstr>PowerPoint-presentatie</vt:lpstr>
      <vt:lpstr>     Inhoud</vt:lpstr>
      <vt:lpstr>Lesdoel</vt:lpstr>
      <vt:lpstr>     Sociale ontwikkeling </vt:lpstr>
      <vt:lpstr>Sociale ontwikkeling </vt:lpstr>
      <vt:lpstr>Emotionele ontwikkeling </vt:lpstr>
      <vt:lpstr>Seksuele ontwikkeling </vt:lpstr>
      <vt:lpstr>Afsluiting les.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Vinci College</dc:title>
  <dc:creator>www.de-presentatie-architect.nl</dc:creator>
  <cp:lastModifiedBy>Marjolein Knijnenburg</cp:lastModifiedBy>
  <cp:revision>28</cp:revision>
  <dcterms:created xsi:type="dcterms:W3CDTF">2013-07-30T14:35:54Z</dcterms:created>
  <dcterms:modified xsi:type="dcterms:W3CDTF">2020-07-06T11:21:40Z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0x01010025C825F91837374FAE8AB05EF3AF42DC</vt:lpwstr>
  </property>
</Properties>
</file>