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01" r:id="rId5"/>
    <p:sldId id="310" r:id="rId6"/>
    <p:sldId id="324" r:id="rId7"/>
    <p:sldId id="314" r:id="rId8"/>
    <p:sldId id="321" r:id="rId9"/>
    <p:sldId id="322" r:id="rId10"/>
    <p:sldId id="315" r:id="rId11"/>
    <p:sldId id="316" r:id="rId12"/>
    <p:sldId id="317" r:id="rId13"/>
    <p:sldId id="326" r:id="rId14"/>
  </p:sldIdLst>
  <p:sldSz cx="9144000" cy="6858000" type="screen4x3"/>
  <p:notesSz cx="6797675" cy="9926638"/>
  <p:custDataLst>
    <p:tags r:id="rId17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D3EB"/>
    <a:srgbClr val="00BFE0"/>
    <a:srgbClr val="00B29C"/>
    <a:srgbClr val="39BBA0"/>
    <a:srgbClr val="8FCEA5"/>
    <a:srgbClr val="00A590"/>
    <a:srgbClr val="338C7A"/>
    <a:srgbClr val="58AA85"/>
    <a:srgbClr val="95D4EA"/>
    <a:srgbClr val="9DC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ECC55-F273-46C2-92B5-093F51587C6B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18C1-DB7B-41A9-B017-3FE2B0B792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9667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3508C-4FF9-4FA9-94B9-8A4E5D0EC006}" type="datetimeFigureOut">
              <a:rPr lang="nl-NL" smtClean="0"/>
              <a:t>15-4-2020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99C66-4C07-4BA5-982E-A59F366617D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5798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99C66-4C07-4BA5-982E-A59F366617D1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3494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dirty="0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dirty="0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15-4-2020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15-4-2020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5S4RFWdnTU" TargetMode="External"/><Relationship Id="rId2" Type="http://schemas.openxmlformats.org/officeDocument/2006/relationships/hyperlink" Target="Schooljaar_2017_Communiceren_PW_2017_06_26_DV.docx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Communiceren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973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Verdedigingsreacties: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nl-NL" dirty="0"/>
              <a:t>Ontkenning: Nee hoor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Verdringing: Kan ik me niet herinneren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Rationalisatie: Verklaring of smoes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Projectie: Jij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Opdracht: Verzin een situatie waarop je feedback geeft. Oefen met alle 4 de </a:t>
            </a:r>
            <a:r>
              <a:rPr lang="nl-NL" smtClean="0"/>
              <a:t>verdediging reacties.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0265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>
              <a:hlinkClick r:id="rId2" action="ppaction://hlinkfile"/>
            </a:endParaRPr>
          </a:p>
          <a:p>
            <a:r>
              <a:rPr lang="nl-NL" dirty="0" smtClean="0">
                <a:hlinkClick r:id="rId2" action="ppaction://hlinkfile"/>
              </a:rPr>
              <a:t>W</a:t>
            </a:r>
            <a:r>
              <a:rPr lang="nl-NL" dirty="0" smtClean="0"/>
              <a:t>at zijn je ervaringen met feedback?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Positieve ervaring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Negatieve ervaring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Wat vind jij zelf belangrijk?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Filmpje </a:t>
            </a:r>
            <a:r>
              <a:rPr lang="nl-NL" dirty="0" err="1"/>
              <a:t>Faja</a:t>
            </a:r>
            <a:endParaRPr lang="nl-NL" dirty="0"/>
          </a:p>
          <a:p>
            <a:r>
              <a:rPr lang="nl-NL" dirty="0">
                <a:hlinkClick r:id="rId3"/>
              </a:rPr>
              <a:t>https://www.youtube.com/watch?v=85S4RFWdnTU</a:t>
            </a:r>
            <a:endParaRPr lang="nl-NL" dirty="0"/>
          </a:p>
          <a:p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Schrijf op wat de feedback gever goed/ fout doet (min 3 puntjes=6)</a:t>
            </a:r>
          </a:p>
          <a:p>
            <a:pPr marL="342900" indent="-342900">
              <a:buFontTx/>
              <a:buChar char="-"/>
            </a:pPr>
            <a:r>
              <a:rPr lang="nl-NL" dirty="0"/>
              <a:t>Schrijf op wat de ontvanger goed / fout doet.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Blz. 132 -134</a:t>
            </a:r>
          </a:p>
          <a:p>
            <a:pPr marL="342900" indent="-342900">
              <a:buFontTx/>
              <a:buChar char="-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7634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Zoek de volgende vragen op in je boek: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Wat is Feedback?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Wat is effectieve feedback? En wat is niet effectieve feedback? (9.2)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Wat zijn de eerste 3 aandachtspunten bij het geven van feedback (9.6)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Welke 4 manieren van feedback geven zijn er? En wanneer gebruik je deze?</a:t>
            </a:r>
          </a:p>
          <a:p>
            <a:pPr marL="342900" indent="-342900">
              <a:buFontTx/>
              <a:buChar char="-"/>
            </a:pPr>
            <a:endParaRPr lang="nl-NL" dirty="0" smtClean="0"/>
          </a:p>
          <a:p>
            <a:pPr marL="342900" indent="-34290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7986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 is feedback?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Feedback is het terugkoppelen van informatie van de ene persoon naar de andere, waarbij duidelijk gemaakt wordt hoe de boodschap (of het gedrag ) van de ander overkomt. </a:t>
            </a:r>
          </a:p>
          <a:p>
            <a:endParaRPr lang="nl-NL" dirty="0"/>
          </a:p>
          <a:p>
            <a:r>
              <a:rPr lang="nl-NL" dirty="0" smtClean="0"/>
              <a:t>Niet alle feedback is effectief. Of het effectief is, hangt op de eerste plaats af van de manier waarop je feedback geeft. </a:t>
            </a:r>
          </a:p>
          <a:p>
            <a:endParaRPr lang="nl-NL" dirty="0" smtClean="0"/>
          </a:p>
          <a:p>
            <a:pPr lvl="1"/>
            <a:r>
              <a:rPr lang="nl-NL" dirty="0" smtClean="0"/>
              <a:t>Wat is effectief? En wat is niet effectief? </a:t>
            </a:r>
          </a:p>
        </p:txBody>
      </p:sp>
    </p:spTree>
    <p:extLst>
      <p:ext uri="{BB962C8B-B14F-4D97-AF65-F5344CB8AC3E}">
        <p14:creationId xmlns:p14="http://schemas.microsoft.com/office/powerpoint/2010/main" val="52827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Of feedback effectief is, hangt op de eerste plaats af van de manier waarop je feedback geeft. </a:t>
            </a: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Als </a:t>
            </a:r>
            <a:r>
              <a:rPr lang="nl-NL" dirty="0"/>
              <a:t>je een aanvallende toon hebt, is de kans klein dat de ander naar jou wil luisteren. </a:t>
            </a: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Wat </a:t>
            </a:r>
            <a:r>
              <a:rPr lang="nl-NL" dirty="0"/>
              <a:t>ook telt is de relatie die je met de ander hebt. </a:t>
            </a:r>
            <a:r>
              <a:rPr lang="nl-NL" dirty="0" smtClean="0"/>
              <a:t> 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Als je op de goede manier feedback geeft, vertel je met de feedback ook altijd iets over jezelf. </a:t>
            </a:r>
            <a:r>
              <a:rPr lang="nl-NL" dirty="0" smtClean="0"/>
              <a:t>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973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Mascha tegen collega: ‘Ik vind het prettig dat je op tijd bent. Nu kunnen we met de hele groep aan de slag.’</a:t>
            </a:r>
          </a:p>
          <a:p>
            <a:endParaRPr lang="nl-NL" dirty="0" smtClean="0"/>
          </a:p>
          <a:p>
            <a:endParaRPr lang="nl-NL" dirty="0" smtClean="0"/>
          </a:p>
          <a:p>
            <a:pPr marL="342900" indent="-342900">
              <a:buFontTx/>
              <a:buChar char="-"/>
            </a:pPr>
            <a:r>
              <a:rPr lang="nl-NL" dirty="0" smtClean="0"/>
              <a:t>Ik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Gedrag van de ander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Waarom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r>
              <a:rPr lang="nl-NL" dirty="0" smtClean="0"/>
              <a:t>* Welke manieren van feedback zijn er? Op welke momenten gebeurd het?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541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Manieren om feedback te geven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Bewust op onbewust;</a:t>
            </a:r>
          </a:p>
          <a:p>
            <a:r>
              <a:rPr lang="nl-NL" dirty="0" smtClean="0"/>
              <a:t>Spontaan of in reactie op een vraag;</a:t>
            </a:r>
          </a:p>
          <a:p>
            <a:r>
              <a:rPr lang="nl-NL" dirty="0" smtClean="0"/>
              <a:t>Formeel of informeel; </a:t>
            </a:r>
          </a:p>
          <a:p>
            <a:r>
              <a:rPr lang="nl-NL" dirty="0" smtClean="0"/>
              <a:t>Mondeling op schriftelijk.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97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Het nut van feedback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ClrTx/>
            </a:pPr>
            <a:r>
              <a:rPr lang="nl-NL" b="1" i="1" dirty="0" smtClean="0"/>
              <a:t>Feedback ondersteunt en bevordert positief gedrag.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nl-NL" dirty="0" smtClean="0"/>
              <a:t>Bijvoorbeeld ‘ fijn dat je hebt opgeruimd. Nu kunnen we meteen aan de slag.’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nl-NL" dirty="0" smtClean="0"/>
          </a:p>
          <a:p>
            <a:pPr>
              <a:lnSpc>
                <a:spcPct val="100000"/>
              </a:lnSpc>
              <a:spcBef>
                <a:spcPts val="0"/>
              </a:spcBef>
              <a:buClrTx/>
            </a:pPr>
            <a:r>
              <a:rPr lang="nl-NL" b="1" i="1" dirty="0" smtClean="0"/>
              <a:t>Feedback helpt de ander beter begrijpen</a:t>
            </a:r>
            <a:r>
              <a:rPr lang="nl-NL" dirty="0" smtClean="0"/>
              <a:t>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nl-NL" dirty="0" smtClean="0"/>
              <a:t>Bijvoorbeeld; ‘ het begin van je presentatie verliep wat rommelig. Maar je zegt dat je dat met opzet deed/. Kun je dat uitleggen?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nl-NL" dirty="0" smtClean="0"/>
          </a:p>
          <a:p>
            <a:pPr>
              <a:lnSpc>
                <a:spcPct val="100000"/>
              </a:lnSpc>
              <a:spcBef>
                <a:spcPts val="0"/>
              </a:spcBef>
              <a:buClrTx/>
            </a:pPr>
            <a:r>
              <a:rPr lang="nl-NL" b="1" i="1" dirty="0" smtClean="0"/>
              <a:t>Feedback maakt duidelijk wel gedrag niet en welk gedrag wel gewenst is.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nl-NL" dirty="0" smtClean="0"/>
              <a:t>Bijvoorbeeld: ‘Ik zou het fijn vinden als je zegt wat je vindt. Dan weet ik wat ik aan je heb.’ 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</a:pPr>
            <a:endParaRPr lang="nl-NL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nl-NL" b="1" i="1" dirty="0" smtClean="0"/>
              <a:t>Het geeft je de kans om te leren over jezelf</a:t>
            </a:r>
            <a:r>
              <a:rPr lang="nl-NL" i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5257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Feedback of kritiek?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Ellen: ‘Zoals je daar met je handen in je zakken staat, het lijkt wel of je niet bent opgevoed.’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Rob: ‘Je hoeft niet zo’n toon tegen me aan te slaan! Je lijkt mijn moeder wel!’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Ellen: ‘Zoals je daar met je handen in je zakken staat komt op mij over dat je het niet interesseert.’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Rob: ’O ja? Ik had juist de bedoeling er wat ontspannen bij te staan. Goed dat je zegt.’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>
              <a:spcBef>
                <a:spcPts val="0"/>
              </a:spcBef>
              <a:defRPr/>
            </a:pPr>
            <a:r>
              <a:rPr lang="nl-NL" b="1" dirty="0"/>
              <a:t>Als pedagogisch werker is het belangrijk dat je feedback kunt geven en feedback kunt ontvangen. De vraag is dus: hoe geef je op een goede manier feedback? En: hoe ontvang je op een goede manier feedback?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004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34e5abffb1a44ef58cacf872d21180da6393"/>
</p:tagLst>
</file>

<file path=ppt/theme/theme1.xml><?xml version="1.0" encoding="utf-8"?>
<a:theme xmlns:a="http://schemas.openxmlformats.org/drawingml/2006/main" name="Kantoorthema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0" ma:contentTypeDescription="Een nieuw document maken." ma:contentTypeScope="" ma:versionID="be7541e7d3868759efca6d25d558302d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441965704eb7448eec70661820995691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E96E47-4AEA-47B5-8A2D-0C2D4F6198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79D77B-6ED6-40AA-A2E8-5844F2F018FB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baa8c48b-5f73-4068-bac6-831706ff2add"/>
    <ds:schemaRef ds:uri="http://purl.org/dc/terms/"/>
    <ds:schemaRef ds:uri="ae88b579-0995-42e4-96ef-e06a7a57ddf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8E1EC48-F3B9-4888-8AA2-0C17B17A9B6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609</Words>
  <Application>Microsoft Office PowerPoint</Application>
  <PresentationFormat>Diavoorstelling (4:3)</PresentationFormat>
  <Paragraphs>81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Kantoorthema</vt:lpstr>
      <vt:lpstr>Communiceren </vt:lpstr>
      <vt:lpstr>Afsluiting. </vt:lpstr>
      <vt:lpstr>Vragen:</vt:lpstr>
      <vt:lpstr>Wat is feedback? </vt:lpstr>
      <vt:lpstr>PowerPoint-presentatie</vt:lpstr>
      <vt:lpstr>PowerPoint-presentatie</vt:lpstr>
      <vt:lpstr>Manieren om feedback te geven </vt:lpstr>
      <vt:lpstr>Het nut van feedback </vt:lpstr>
      <vt:lpstr>Feedback of kritiek? </vt:lpstr>
      <vt:lpstr>Verdedigingsreacties: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2018-11-12T14:54:25Z</dcterms:created>
  <dcterms:modified xsi:type="dcterms:W3CDTF">2020-04-15T15:10:55Z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