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2" r:id="rId3"/>
    <p:sldId id="263" r:id="rId4"/>
    <p:sldId id="264" r:id="rId5"/>
    <p:sldId id="265" r:id="rId6"/>
    <p:sldId id="266" r:id="rId7"/>
    <p:sldId id="260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A7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94"/>
  </p:normalViewPr>
  <p:slideViewPr>
    <p:cSldViewPr snapToGrid="0" snapToObjects="1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139" d="100"/>
          <a:sy n="139" d="100"/>
        </p:scale>
        <p:origin x="4984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4D35B347-210E-D34C-9035-40FF6664A66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03257FFC-1260-214E-BE27-C5D766D3D65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B07D8D-2F1B-3146-B533-E539AE0B4A6C}" type="datetimeFigureOut">
              <a:rPr lang="nl-NL" smtClean="0"/>
              <a:t>6-7-2020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636B99D-5F65-2242-8D89-C7D420872DC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2C9FD6FA-EB16-954E-B3E3-07AEE876A5C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E623DD-2DB5-5846-92AF-05294435683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42516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743810-17CA-49A1-A5E9-E08A8636E04A}" type="datetimeFigureOut">
              <a:rPr lang="nl-NL" smtClean="0"/>
              <a:t>6-7-2020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798757-E0AF-40F6-8BDB-5701DF3AA83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1689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B99C66-4C07-4BA5-982E-A59F366617D1}" type="slidenum">
              <a:rPr lang="nl-NL" smtClean="0"/>
              <a:t>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195374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B99C66-4C07-4BA5-982E-A59F366617D1}" type="slidenum">
              <a:rPr lang="nl-NL" smtClean="0"/>
              <a:t>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202017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050" dirty="0" smtClean="0"/>
              <a:t>Non-verbaal kan</a:t>
            </a:r>
            <a:r>
              <a:rPr lang="nl-NL" sz="1050" baseline="0" dirty="0" smtClean="0"/>
              <a:t> de verbale communicatie ondersteunen.</a:t>
            </a:r>
            <a:r>
              <a:rPr lang="nl-NL" sz="1050" dirty="0" smtClean="0"/>
              <a:t> </a:t>
            </a:r>
          </a:p>
          <a:p>
            <a:r>
              <a:rPr lang="nl-NL" sz="1050" baseline="0" dirty="0" smtClean="0"/>
              <a:t>Verbale communicatie kan zonder non-verbale communicatie.</a:t>
            </a:r>
          </a:p>
          <a:p>
            <a:endParaRPr lang="nl-NL" sz="1050" baseline="0" dirty="0" smtClean="0"/>
          </a:p>
          <a:p>
            <a:r>
              <a:rPr lang="nl-NL" sz="1050" baseline="0" dirty="0" smtClean="0"/>
              <a:t>Verbaal: schriftelijk en mondeling</a:t>
            </a:r>
          </a:p>
          <a:p>
            <a:r>
              <a:rPr lang="nl-NL" sz="1050" baseline="0" dirty="0" smtClean="0"/>
              <a:t>Non-verbaal: stem, uiterlijk, lichaamshouding, gebaren, gezichtsuitdrukking. </a:t>
            </a:r>
            <a:endParaRPr lang="nl-NL" sz="105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B99C66-4C07-4BA5-982E-A59F366617D1}" type="slidenum">
              <a:rPr lang="nl-NL" smtClean="0"/>
              <a:t>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17668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3A5B2F-F909-2043-9C45-66DBE455A1B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42790" y="2002110"/>
            <a:ext cx="9144000" cy="2556671"/>
          </a:xfrm>
        </p:spPr>
        <p:txBody>
          <a:bodyPr anchor="t"/>
          <a:lstStyle>
            <a:lvl1pPr algn="l">
              <a:lnSpc>
                <a:spcPts val="6000"/>
              </a:lnSpc>
              <a:spcBef>
                <a:spcPts val="70"/>
              </a:spcBef>
              <a:spcAft>
                <a:spcPts val="70"/>
              </a:spcAft>
              <a:defRPr sz="6000" b="1">
                <a:solidFill>
                  <a:srgbClr val="03A78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/>
              <a:t>TITEL</a:t>
            </a:r>
            <a:br>
              <a:rPr lang="nl-NL" dirty="0"/>
            </a:br>
            <a:r>
              <a:rPr lang="nl-NL" dirty="0"/>
              <a:t>VAN DEZE</a:t>
            </a:r>
            <a:br>
              <a:rPr lang="nl-NL" dirty="0"/>
            </a:br>
            <a:r>
              <a:rPr lang="nl-NL" dirty="0"/>
              <a:t>PRESENTATIE</a:t>
            </a:r>
          </a:p>
        </p:txBody>
      </p:sp>
      <p:pic>
        <p:nvPicPr>
          <p:cNvPr id="10" name="Afbeelding 9" descr="Afbeelding met kamer, tekening&#10;&#10;Automatisch gegenereerde beschrijving">
            <a:extLst>
              <a:ext uri="{FF2B5EF4-FFF2-40B4-BE49-F238E27FC236}">
                <a16:creationId xmlns:a16="http://schemas.microsoft.com/office/drawing/2014/main" id="{6C49E6BD-7814-154B-B54A-3B73E13C72F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43738" y="-7145"/>
            <a:ext cx="5148262" cy="4699286"/>
          </a:xfrm>
          <a:prstGeom prst="rect">
            <a:avLst/>
          </a:prstGeom>
        </p:spPr>
      </p:pic>
      <p:pic>
        <p:nvPicPr>
          <p:cNvPr id="12" name="Afbeelding 11" descr="Afbeelding met klok&#10;&#10;Automatisch gegenereerde beschrijving">
            <a:extLst>
              <a:ext uri="{FF2B5EF4-FFF2-40B4-BE49-F238E27FC236}">
                <a16:creationId xmlns:a16="http://schemas.microsoft.com/office/drawing/2014/main" id="{1322AEB8-983D-314E-8426-1039499D701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57990" y="4757736"/>
            <a:ext cx="4427723" cy="1266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770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eidings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3A5B2F-F909-2043-9C45-66DBE455A1B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42790" y="2002110"/>
            <a:ext cx="9144000" cy="2556671"/>
          </a:xfrm>
        </p:spPr>
        <p:txBody>
          <a:bodyPr anchor="t"/>
          <a:lstStyle>
            <a:lvl1pPr algn="l">
              <a:lnSpc>
                <a:spcPts val="6000"/>
              </a:lnSpc>
              <a:spcBef>
                <a:spcPts val="70"/>
              </a:spcBef>
              <a:spcAft>
                <a:spcPts val="70"/>
              </a:spcAft>
              <a:defRPr sz="6000" b="1">
                <a:solidFill>
                  <a:srgbClr val="03A78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/>
              <a:t>SCHEIDINGS-</a:t>
            </a:r>
            <a:br>
              <a:rPr lang="nl-NL" dirty="0"/>
            </a:br>
            <a:r>
              <a:rPr lang="nl-NL" dirty="0"/>
              <a:t>SLIDE</a:t>
            </a:r>
          </a:p>
        </p:txBody>
      </p:sp>
      <p:pic>
        <p:nvPicPr>
          <p:cNvPr id="10" name="Afbeelding 9" descr="Afbeelding met kamer, tekening&#10;&#10;Automatisch gegenereerde beschrijving">
            <a:extLst>
              <a:ext uri="{FF2B5EF4-FFF2-40B4-BE49-F238E27FC236}">
                <a16:creationId xmlns:a16="http://schemas.microsoft.com/office/drawing/2014/main" id="{6C49E6BD-7814-154B-B54A-3B73E13C72F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43738" y="-7145"/>
            <a:ext cx="5148262" cy="4699286"/>
          </a:xfrm>
          <a:prstGeom prst="rect">
            <a:avLst/>
          </a:prstGeom>
        </p:spPr>
      </p:pic>
      <p:pic>
        <p:nvPicPr>
          <p:cNvPr id="12" name="Afbeelding 11" descr="Afbeelding met klok&#10;&#10;Automatisch gegenereerde beschrijving">
            <a:extLst>
              <a:ext uri="{FF2B5EF4-FFF2-40B4-BE49-F238E27FC236}">
                <a16:creationId xmlns:a16="http://schemas.microsoft.com/office/drawing/2014/main" id="{1322AEB8-983D-314E-8426-1039499D701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57990" y="4757736"/>
            <a:ext cx="4427723" cy="1266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369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eidings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3A5B2F-F909-2043-9C45-66DBE455A1B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42790" y="2002110"/>
            <a:ext cx="9144000" cy="2556671"/>
          </a:xfrm>
        </p:spPr>
        <p:txBody>
          <a:bodyPr anchor="t"/>
          <a:lstStyle>
            <a:lvl1pPr algn="l">
              <a:lnSpc>
                <a:spcPts val="6000"/>
              </a:lnSpc>
              <a:spcBef>
                <a:spcPts val="70"/>
              </a:spcBef>
              <a:spcAft>
                <a:spcPts val="70"/>
              </a:spcAft>
              <a:defRPr sz="6000" b="1">
                <a:solidFill>
                  <a:srgbClr val="03A78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/>
              <a:t>SCHEIDINGS-</a:t>
            </a:r>
            <a:br>
              <a:rPr lang="nl-NL" dirty="0"/>
            </a:br>
            <a:r>
              <a:rPr lang="nl-NL" dirty="0"/>
              <a:t>SLIDE</a:t>
            </a:r>
          </a:p>
        </p:txBody>
      </p:sp>
      <p:pic>
        <p:nvPicPr>
          <p:cNvPr id="10" name="Afbeelding 9" descr="Afbeelding met kamer, tekening&#10;&#10;Automatisch gegenereerde beschrijving">
            <a:extLst>
              <a:ext uri="{FF2B5EF4-FFF2-40B4-BE49-F238E27FC236}">
                <a16:creationId xmlns:a16="http://schemas.microsoft.com/office/drawing/2014/main" id="{6C49E6BD-7814-154B-B54A-3B73E13C72F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43738" y="-7145"/>
            <a:ext cx="5148262" cy="4699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4671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houdsopgav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399C86-2BA2-7E46-A6CC-C7ACCB411E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720792"/>
            <a:ext cx="10515600" cy="724204"/>
          </a:xfrm>
        </p:spPr>
        <p:txBody>
          <a:bodyPr anchor="t"/>
          <a:lstStyle>
            <a:lvl1pPr>
              <a:defRPr b="1">
                <a:solidFill>
                  <a:srgbClr val="03A78D"/>
                </a:solidFill>
              </a:defRPr>
            </a:lvl1pPr>
          </a:lstStyle>
          <a:p>
            <a:r>
              <a:rPr lang="nl-NL" dirty="0"/>
              <a:t>INHOUDSOPGAVE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B50AF2D-CA51-8849-8EA6-172A9FB9F77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2024400"/>
            <a:ext cx="10515600" cy="4351338"/>
          </a:xfrm>
          <a:prstGeom prst="rect">
            <a:avLst/>
          </a:prstGeom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3A78D"/>
              </a:buClr>
              <a:buSzTx/>
              <a:buFont typeface="Arial" panose="020B0604020202020204" pitchFamily="34" charset="0"/>
              <a:buChar char="•"/>
              <a:tabLst/>
              <a:defRPr/>
            </a:lvl1pPr>
          </a:lstStyle>
          <a:p>
            <a:pPr lvl="0"/>
            <a:r>
              <a:rPr lang="nl-NL" dirty="0"/>
              <a:t>Klikken om een hoofdstuk toe te voegen</a:t>
            </a:r>
          </a:p>
          <a:p>
            <a:pPr lvl="0"/>
            <a:endParaRPr lang="nl-NL" dirty="0"/>
          </a:p>
          <a:p>
            <a:pPr lvl="0"/>
            <a:endParaRPr lang="nl-NL" dirty="0"/>
          </a:p>
        </p:txBody>
      </p:sp>
      <p:pic>
        <p:nvPicPr>
          <p:cNvPr id="10" name="Afbeelding 9" descr="Afbeelding met tekening&#10;&#10;Automatisch gegenereerde beschrijving">
            <a:extLst>
              <a:ext uri="{FF2B5EF4-FFF2-40B4-BE49-F238E27FC236}">
                <a16:creationId xmlns:a16="http://schemas.microsoft.com/office/drawing/2014/main" id="{78AAD460-4DBB-9240-A2F2-B6B0329BE4E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73096" y="598899"/>
            <a:ext cx="1112901" cy="1282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047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399C86-2BA2-7E46-A6CC-C7ACCB411E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720792"/>
            <a:ext cx="10515600" cy="724204"/>
          </a:xfrm>
        </p:spPr>
        <p:txBody>
          <a:bodyPr anchor="t"/>
          <a:lstStyle>
            <a:lvl1pPr>
              <a:defRPr b="1">
                <a:solidFill>
                  <a:srgbClr val="03A78D"/>
                </a:solidFill>
              </a:defRPr>
            </a:lvl1pPr>
          </a:lstStyle>
          <a:p>
            <a:r>
              <a:rPr lang="nl-NL" dirty="0"/>
              <a:t>TITEL VAN DEZE PAGINA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B50AF2D-CA51-8849-8EA6-172A9FB9F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24400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pic>
        <p:nvPicPr>
          <p:cNvPr id="10" name="Afbeelding 9" descr="Afbeelding met tekening&#10;&#10;Automatisch gegenereerde beschrijving">
            <a:extLst>
              <a:ext uri="{FF2B5EF4-FFF2-40B4-BE49-F238E27FC236}">
                <a16:creationId xmlns:a16="http://schemas.microsoft.com/office/drawing/2014/main" id="{78AAD460-4DBB-9240-A2F2-B6B0329BE4E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73096" y="598899"/>
            <a:ext cx="1112901" cy="1282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5657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pagina 1-z.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399C86-2BA2-7E46-A6CC-C7ACCB411E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720792"/>
            <a:ext cx="10515600" cy="724204"/>
          </a:xfrm>
        </p:spPr>
        <p:txBody>
          <a:bodyPr anchor="t"/>
          <a:lstStyle>
            <a:lvl1pPr>
              <a:defRPr b="1">
                <a:solidFill>
                  <a:srgbClr val="03A78D"/>
                </a:solidFill>
              </a:defRPr>
            </a:lvl1pPr>
          </a:lstStyle>
          <a:p>
            <a:r>
              <a:rPr lang="nl-NL" dirty="0"/>
              <a:t>TITEL VAN DEZE PAGINA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B50AF2D-CA51-8849-8EA6-172A9FB9F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24400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919244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t pagin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2F37A1-D67D-874E-8C4D-AF59E1758F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722935"/>
            <a:ext cx="10515600" cy="923303"/>
          </a:xfrm>
        </p:spPr>
        <p:txBody>
          <a:bodyPr anchor="t"/>
          <a:lstStyle>
            <a:lvl1pPr>
              <a:defRPr b="1">
                <a:solidFill>
                  <a:srgbClr val="03A78D"/>
                </a:solidFill>
              </a:defRPr>
            </a:lvl1pPr>
          </a:lstStyle>
          <a:p>
            <a:r>
              <a:rPr lang="nl-NL" dirty="0"/>
              <a:t>TITEL VAN DEZE PAGINA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ACEE2BD-EBDE-164C-8E02-CC9975A9C5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24400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2BFD868-66F6-A64D-ADEC-BBE4EEE6B6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24400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pic>
        <p:nvPicPr>
          <p:cNvPr id="8" name="Afbeelding 7" descr="Afbeelding met tekening&#10;&#10;Automatisch gegenereerde beschrijving">
            <a:extLst>
              <a:ext uri="{FF2B5EF4-FFF2-40B4-BE49-F238E27FC236}">
                <a16:creationId xmlns:a16="http://schemas.microsoft.com/office/drawing/2014/main" id="{EC47505C-8174-2047-AE27-E84A02D762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73096" y="598899"/>
            <a:ext cx="1112901" cy="1282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540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t pagina 2-z.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2F37A1-D67D-874E-8C4D-AF59E1758F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722935"/>
            <a:ext cx="10515600" cy="923303"/>
          </a:xfrm>
        </p:spPr>
        <p:txBody>
          <a:bodyPr anchor="t"/>
          <a:lstStyle>
            <a:lvl1pPr>
              <a:defRPr b="1">
                <a:solidFill>
                  <a:srgbClr val="03A78D"/>
                </a:solidFill>
              </a:defRPr>
            </a:lvl1pPr>
          </a:lstStyle>
          <a:p>
            <a:r>
              <a:rPr lang="nl-NL" dirty="0"/>
              <a:t>TITEL VAN DEZE PAGINA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ACEE2BD-EBDE-164C-8E02-CC9975A9C5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24400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2BFD868-66F6-A64D-ADEC-BBE4EEE6B6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24400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671649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i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2F37A1-D67D-874E-8C4D-AF59E1758F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722935"/>
            <a:ext cx="10515600" cy="923303"/>
          </a:xfrm>
        </p:spPr>
        <p:txBody>
          <a:bodyPr anchor="t"/>
          <a:lstStyle>
            <a:lvl1pPr>
              <a:defRPr b="1">
                <a:solidFill>
                  <a:srgbClr val="03A78D"/>
                </a:solidFill>
              </a:defRPr>
            </a:lvl1pPr>
          </a:lstStyle>
          <a:p>
            <a:r>
              <a:rPr lang="nl-NL" dirty="0"/>
              <a:t>TITEL VAN DEZE PAGINA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ACEE2BD-EBDE-164C-8E02-CC9975A9C5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24400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pic>
        <p:nvPicPr>
          <p:cNvPr id="8" name="Afbeelding 7" descr="Afbeelding met tekening&#10;&#10;Automatisch gegenereerde beschrijving">
            <a:extLst>
              <a:ext uri="{FF2B5EF4-FFF2-40B4-BE49-F238E27FC236}">
                <a16:creationId xmlns:a16="http://schemas.microsoft.com/office/drawing/2014/main" id="{EC47505C-8174-2047-AE27-E84A02D762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73096" y="598899"/>
            <a:ext cx="1112901" cy="1282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1220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ina 3-z.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2F37A1-D67D-874E-8C4D-AF59E1758F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722935"/>
            <a:ext cx="10515600" cy="923303"/>
          </a:xfrm>
        </p:spPr>
        <p:txBody>
          <a:bodyPr anchor="t"/>
          <a:lstStyle>
            <a:lvl1pPr>
              <a:defRPr b="1">
                <a:solidFill>
                  <a:srgbClr val="03A78D"/>
                </a:solidFill>
              </a:defRPr>
            </a:lvl1pPr>
          </a:lstStyle>
          <a:p>
            <a:r>
              <a:rPr lang="nl-NL" dirty="0"/>
              <a:t>TITEL VAN DEZE PAGINA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ACEE2BD-EBDE-164C-8E02-CC9975A9C5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24400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018166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in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2F37A1-D67D-874E-8C4D-AF59E1758F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722935"/>
            <a:ext cx="10515600" cy="923303"/>
          </a:xfrm>
        </p:spPr>
        <p:txBody>
          <a:bodyPr anchor="t"/>
          <a:lstStyle>
            <a:lvl1pPr>
              <a:defRPr b="1">
                <a:solidFill>
                  <a:srgbClr val="03A78D"/>
                </a:solidFill>
              </a:defRPr>
            </a:lvl1pPr>
          </a:lstStyle>
          <a:p>
            <a:r>
              <a:rPr lang="nl-NL" dirty="0"/>
              <a:t>TITEL VAN DEZE PAGINA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ACEE2BD-EBDE-164C-8E02-CC9975A9C5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24400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pic>
        <p:nvPicPr>
          <p:cNvPr id="8" name="Afbeelding 7" descr="Afbeelding met tekening&#10;&#10;Automatisch gegenereerde beschrijving">
            <a:extLst>
              <a:ext uri="{FF2B5EF4-FFF2-40B4-BE49-F238E27FC236}">
                <a16:creationId xmlns:a16="http://schemas.microsoft.com/office/drawing/2014/main" id="{EC47505C-8174-2047-AE27-E84A02D762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73096" y="598899"/>
            <a:ext cx="1112901" cy="1282164"/>
          </a:xfrm>
          <a:prstGeom prst="rect">
            <a:avLst/>
          </a:prstGeom>
        </p:spPr>
      </p:pic>
      <p:pic>
        <p:nvPicPr>
          <p:cNvPr id="5" name="Afbeelding 4" descr="Afbeelding met kabel, spiegel&#10;&#10;Automatisch gegenereerde beschrijving">
            <a:extLst>
              <a:ext uri="{FF2B5EF4-FFF2-40B4-BE49-F238E27FC236}">
                <a16:creationId xmlns:a16="http://schemas.microsoft.com/office/drawing/2014/main" id="{190A4FED-FE88-9F41-9131-05FACFEB206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96799" y="1856674"/>
            <a:ext cx="4351965" cy="4263314"/>
          </a:xfrm>
          <a:prstGeom prst="rect">
            <a:avLst/>
          </a:prstGeom>
        </p:spPr>
      </p:pic>
      <p:sp>
        <p:nvSpPr>
          <p:cNvPr id="9" name="Tijdelijke aanduiding voor inhoud 2">
            <a:extLst>
              <a:ext uri="{FF2B5EF4-FFF2-40B4-BE49-F238E27FC236}">
                <a16:creationId xmlns:a16="http://schemas.microsoft.com/office/drawing/2014/main" id="{42AB3FC0-BF31-0C45-AEF9-36F0C98C6836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7063200" y="2005099"/>
            <a:ext cx="3852000" cy="3762101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4000" b="1">
                <a:solidFill>
                  <a:srgbClr val="03A78D"/>
                </a:solidFill>
                <a:latin typeface="Cardenio Modern" panose="03000500000000000000" pitchFamily="66" charset="77"/>
                <a:cs typeface="Arial" panose="020B0604020202020204" pitchFamily="34" charset="0"/>
              </a:defRPr>
            </a:lvl1pPr>
            <a:lvl2pPr marL="457200" indent="0">
              <a:buNone/>
              <a:defRPr b="1">
                <a:solidFill>
                  <a:srgbClr val="03A78D"/>
                </a:solidFill>
                <a:latin typeface="Cardenio Modern" panose="03000500000000000000" pitchFamily="66" charset="77"/>
                <a:cs typeface="Arial" panose="020B0604020202020204" pitchFamily="34" charset="0"/>
              </a:defRPr>
            </a:lvl2pPr>
            <a:lvl3pPr marL="914400" indent="0">
              <a:buNone/>
              <a:defRPr b="1">
                <a:solidFill>
                  <a:srgbClr val="03A78D"/>
                </a:solidFill>
                <a:latin typeface="Cardenio Modern" panose="03000500000000000000" pitchFamily="66" charset="77"/>
                <a:cs typeface="Arial" panose="020B0604020202020204" pitchFamily="34" charset="0"/>
              </a:defRPr>
            </a:lvl3pPr>
            <a:lvl4pPr marL="1371600" indent="0">
              <a:buNone/>
              <a:defRPr b="1">
                <a:solidFill>
                  <a:srgbClr val="03A78D"/>
                </a:solidFill>
                <a:latin typeface="Cardenio Modern" panose="03000500000000000000" pitchFamily="66" charset="77"/>
                <a:cs typeface="Arial" panose="020B0604020202020204" pitchFamily="34" charset="0"/>
              </a:defRPr>
            </a:lvl4pPr>
            <a:lvl5pPr marL="1828800" indent="0">
              <a:buNone/>
              <a:defRPr b="1">
                <a:solidFill>
                  <a:srgbClr val="03A78D"/>
                </a:solidFill>
                <a:latin typeface="Cardenio Modern" panose="03000500000000000000" pitchFamily="66" charset="77"/>
                <a:cs typeface="Arial" panose="020B0604020202020204" pitchFamily="34" charset="0"/>
              </a:defRPr>
            </a:lvl5pPr>
          </a:lstStyle>
          <a:p>
            <a:pPr lvl="0"/>
            <a:r>
              <a:rPr lang="nl-NL" dirty="0"/>
              <a:t>Klik hier</a:t>
            </a:r>
            <a:br>
              <a:rPr lang="nl-NL" dirty="0"/>
            </a:br>
            <a:r>
              <a:rPr lang="nl-NL" dirty="0"/>
              <a:t>om de tekst van de quote aan te passen…</a:t>
            </a:r>
          </a:p>
        </p:txBody>
      </p:sp>
    </p:spTree>
    <p:extLst>
      <p:ext uri="{BB962C8B-B14F-4D97-AF65-F5344CB8AC3E}">
        <p14:creationId xmlns:p14="http://schemas.microsoft.com/office/powerpoint/2010/main" val="2758506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_zonder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3A5B2F-F909-2043-9C45-66DBE455A1B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42790" y="2002110"/>
            <a:ext cx="9144000" cy="2556671"/>
          </a:xfrm>
        </p:spPr>
        <p:txBody>
          <a:bodyPr anchor="t"/>
          <a:lstStyle>
            <a:lvl1pPr algn="l">
              <a:lnSpc>
                <a:spcPts val="6000"/>
              </a:lnSpc>
              <a:spcBef>
                <a:spcPts val="70"/>
              </a:spcBef>
              <a:spcAft>
                <a:spcPts val="70"/>
              </a:spcAft>
              <a:defRPr sz="6000" b="1">
                <a:solidFill>
                  <a:srgbClr val="03A78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/>
              <a:t>TITEL</a:t>
            </a:r>
            <a:br>
              <a:rPr lang="nl-NL" dirty="0"/>
            </a:br>
            <a:r>
              <a:rPr lang="nl-NL" dirty="0"/>
              <a:t>VAN DEZE</a:t>
            </a:r>
            <a:br>
              <a:rPr lang="nl-NL" dirty="0"/>
            </a:br>
            <a:r>
              <a:rPr lang="nl-NL" dirty="0"/>
              <a:t>PRESENTATIE</a:t>
            </a:r>
          </a:p>
        </p:txBody>
      </p:sp>
      <p:pic>
        <p:nvPicPr>
          <p:cNvPr id="10" name="Afbeelding 9" descr="Afbeelding met kamer, tekening&#10;&#10;Automatisch gegenereerde beschrijving">
            <a:extLst>
              <a:ext uri="{FF2B5EF4-FFF2-40B4-BE49-F238E27FC236}">
                <a16:creationId xmlns:a16="http://schemas.microsoft.com/office/drawing/2014/main" id="{6C49E6BD-7814-154B-B54A-3B73E13C72F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43738" y="-7145"/>
            <a:ext cx="5148262" cy="4699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99262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ina 4_quote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2F37A1-D67D-874E-8C4D-AF59E1758F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722935"/>
            <a:ext cx="10515600" cy="923303"/>
          </a:xfrm>
        </p:spPr>
        <p:txBody>
          <a:bodyPr anchor="t"/>
          <a:lstStyle>
            <a:lvl1pPr>
              <a:defRPr b="1">
                <a:solidFill>
                  <a:srgbClr val="03A78D"/>
                </a:solidFill>
              </a:defRPr>
            </a:lvl1pPr>
          </a:lstStyle>
          <a:p>
            <a:r>
              <a:rPr lang="nl-NL" dirty="0"/>
              <a:t>TITEL VAN DEZE PAGINA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ACEE2BD-EBDE-164C-8E02-CC9975A9C5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66104" y="2024400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pic>
        <p:nvPicPr>
          <p:cNvPr id="8" name="Afbeelding 7" descr="Afbeelding met tekening&#10;&#10;Automatisch gegenereerde beschrijving">
            <a:extLst>
              <a:ext uri="{FF2B5EF4-FFF2-40B4-BE49-F238E27FC236}">
                <a16:creationId xmlns:a16="http://schemas.microsoft.com/office/drawing/2014/main" id="{EC47505C-8174-2047-AE27-E84A02D762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73096" y="598899"/>
            <a:ext cx="1112901" cy="1282164"/>
          </a:xfrm>
          <a:prstGeom prst="rect">
            <a:avLst/>
          </a:prstGeom>
        </p:spPr>
      </p:pic>
      <p:pic>
        <p:nvPicPr>
          <p:cNvPr id="5" name="Afbeelding 4" descr="Afbeelding met kabel, spiegel&#10;&#10;Automatisch gegenereerde beschrijving">
            <a:extLst>
              <a:ext uri="{FF2B5EF4-FFF2-40B4-BE49-F238E27FC236}">
                <a16:creationId xmlns:a16="http://schemas.microsoft.com/office/drawing/2014/main" id="{190A4FED-FE88-9F41-9131-05FACFEB206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47738" y="1856674"/>
            <a:ext cx="4351965" cy="4263314"/>
          </a:xfrm>
          <a:prstGeom prst="rect">
            <a:avLst/>
          </a:prstGeom>
        </p:spPr>
      </p:pic>
      <p:sp>
        <p:nvSpPr>
          <p:cNvPr id="9" name="Tijdelijke aanduiding voor inhoud 2">
            <a:extLst>
              <a:ext uri="{FF2B5EF4-FFF2-40B4-BE49-F238E27FC236}">
                <a16:creationId xmlns:a16="http://schemas.microsoft.com/office/drawing/2014/main" id="{42AB3FC0-BF31-0C45-AEF9-36F0C98C6836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1214139" y="2005099"/>
            <a:ext cx="3852000" cy="3762101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4000" b="1">
                <a:solidFill>
                  <a:srgbClr val="03A78D"/>
                </a:solidFill>
                <a:latin typeface="Cardenio Modern" panose="03000500000000000000" pitchFamily="66" charset="77"/>
                <a:cs typeface="Arial" panose="020B0604020202020204" pitchFamily="34" charset="0"/>
              </a:defRPr>
            </a:lvl1pPr>
            <a:lvl2pPr marL="457200" indent="0">
              <a:buNone/>
              <a:defRPr b="1">
                <a:solidFill>
                  <a:srgbClr val="03A78D"/>
                </a:solidFill>
                <a:latin typeface="Cardenio Modern" panose="03000500000000000000" pitchFamily="66" charset="77"/>
                <a:cs typeface="Arial" panose="020B0604020202020204" pitchFamily="34" charset="0"/>
              </a:defRPr>
            </a:lvl2pPr>
            <a:lvl3pPr marL="914400" indent="0">
              <a:buNone/>
              <a:defRPr b="1">
                <a:solidFill>
                  <a:srgbClr val="03A78D"/>
                </a:solidFill>
                <a:latin typeface="Cardenio Modern" panose="03000500000000000000" pitchFamily="66" charset="77"/>
                <a:cs typeface="Arial" panose="020B0604020202020204" pitchFamily="34" charset="0"/>
              </a:defRPr>
            </a:lvl3pPr>
            <a:lvl4pPr marL="1371600" indent="0">
              <a:buNone/>
              <a:defRPr b="1">
                <a:solidFill>
                  <a:srgbClr val="03A78D"/>
                </a:solidFill>
                <a:latin typeface="Cardenio Modern" panose="03000500000000000000" pitchFamily="66" charset="77"/>
                <a:cs typeface="Arial" panose="020B0604020202020204" pitchFamily="34" charset="0"/>
              </a:defRPr>
            </a:lvl4pPr>
            <a:lvl5pPr marL="1828800" indent="0">
              <a:buNone/>
              <a:defRPr b="1">
                <a:solidFill>
                  <a:srgbClr val="03A78D"/>
                </a:solidFill>
                <a:latin typeface="Cardenio Modern" panose="03000500000000000000" pitchFamily="66" charset="77"/>
                <a:cs typeface="Arial" panose="020B0604020202020204" pitchFamily="34" charset="0"/>
              </a:defRPr>
            </a:lvl5pPr>
          </a:lstStyle>
          <a:p>
            <a:pPr lvl="0"/>
            <a:r>
              <a:rPr lang="nl-NL" dirty="0"/>
              <a:t>Klik hier</a:t>
            </a:r>
            <a:br>
              <a:rPr lang="nl-NL" dirty="0"/>
            </a:br>
            <a:r>
              <a:rPr lang="nl-NL" dirty="0"/>
              <a:t>om de tekst van de quote aan te passen…</a:t>
            </a:r>
          </a:p>
        </p:txBody>
      </p:sp>
    </p:spTree>
    <p:extLst>
      <p:ext uri="{BB962C8B-B14F-4D97-AF65-F5344CB8AC3E}">
        <p14:creationId xmlns:p14="http://schemas.microsoft.com/office/powerpoint/2010/main" val="37001583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ina 4-z.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2F37A1-D67D-874E-8C4D-AF59E1758F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722935"/>
            <a:ext cx="10515600" cy="923303"/>
          </a:xfrm>
        </p:spPr>
        <p:txBody>
          <a:bodyPr anchor="t"/>
          <a:lstStyle>
            <a:lvl1pPr>
              <a:defRPr b="1">
                <a:solidFill>
                  <a:srgbClr val="03A78D"/>
                </a:solidFill>
              </a:defRPr>
            </a:lvl1pPr>
          </a:lstStyle>
          <a:p>
            <a:r>
              <a:rPr lang="nl-NL" dirty="0"/>
              <a:t>TITEL VAN DEZE PAGINA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ACEE2BD-EBDE-164C-8E02-CC9975A9C5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24400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pic>
        <p:nvPicPr>
          <p:cNvPr id="5" name="Afbeelding 4" descr="Afbeelding met kabel, spiegel&#10;&#10;Automatisch gegenereerde beschrijving">
            <a:extLst>
              <a:ext uri="{FF2B5EF4-FFF2-40B4-BE49-F238E27FC236}">
                <a16:creationId xmlns:a16="http://schemas.microsoft.com/office/drawing/2014/main" id="{190A4FED-FE88-9F41-9131-05FACFEB206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96799" y="1856674"/>
            <a:ext cx="4351965" cy="4263314"/>
          </a:xfrm>
          <a:prstGeom prst="rect">
            <a:avLst/>
          </a:prstGeom>
        </p:spPr>
      </p:pic>
      <p:sp>
        <p:nvSpPr>
          <p:cNvPr id="9" name="Tijdelijke aanduiding voor inhoud 2">
            <a:extLst>
              <a:ext uri="{FF2B5EF4-FFF2-40B4-BE49-F238E27FC236}">
                <a16:creationId xmlns:a16="http://schemas.microsoft.com/office/drawing/2014/main" id="{42AB3FC0-BF31-0C45-AEF9-36F0C98C6836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7063200" y="2005099"/>
            <a:ext cx="3852000" cy="3762101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4000" b="1">
                <a:solidFill>
                  <a:srgbClr val="03A78D"/>
                </a:solidFill>
                <a:latin typeface="Cardenio Modern" panose="03000500000000000000" pitchFamily="66" charset="77"/>
                <a:cs typeface="Arial" panose="020B0604020202020204" pitchFamily="34" charset="0"/>
              </a:defRPr>
            </a:lvl1pPr>
            <a:lvl2pPr marL="457200" indent="0">
              <a:buNone/>
              <a:defRPr b="1">
                <a:solidFill>
                  <a:srgbClr val="03A78D"/>
                </a:solidFill>
                <a:latin typeface="Cardenio Modern" panose="03000500000000000000" pitchFamily="66" charset="77"/>
                <a:cs typeface="Arial" panose="020B0604020202020204" pitchFamily="34" charset="0"/>
              </a:defRPr>
            </a:lvl2pPr>
            <a:lvl3pPr marL="914400" indent="0">
              <a:buNone/>
              <a:defRPr b="1">
                <a:solidFill>
                  <a:srgbClr val="03A78D"/>
                </a:solidFill>
                <a:latin typeface="Cardenio Modern" panose="03000500000000000000" pitchFamily="66" charset="77"/>
                <a:cs typeface="Arial" panose="020B0604020202020204" pitchFamily="34" charset="0"/>
              </a:defRPr>
            </a:lvl3pPr>
            <a:lvl4pPr marL="1371600" indent="0">
              <a:buNone/>
              <a:defRPr b="1">
                <a:solidFill>
                  <a:srgbClr val="03A78D"/>
                </a:solidFill>
                <a:latin typeface="Cardenio Modern" panose="03000500000000000000" pitchFamily="66" charset="77"/>
                <a:cs typeface="Arial" panose="020B0604020202020204" pitchFamily="34" charset="0"/>
              </a:defRPr>
            </a:lvl4pPr>
            <a:lvl5pPr marL="1828800" indent="0">
              <a:buNone/>
              <a:defRPr b="1">
                <a:solidFill>
                  <a:srgbClr val="03A78D"/>
                </a:solidFill>
                <a:latin typeface="Cardenio Modern" panose="03000500000000000000" pitchFamily="66" charset="77"/>
                <a:cs typeface="Arial" panose="020B0604020202020204" pitchFamily="34" charset="0"/>
              </a:defRPr>
            </a:lvl5pPr>
          </a:lstStyle>
          <a:p>
            <a:pPr lvl="0"/>
            <a:r>
              <a:rPr lang="nl-NL" dirty="0"/>
              <a:t>Klik hier</a:t>
            </a:r>
            <a:br>
              <a:rPr lang="nl-NL" dirty="0"/>
            </a:br>
            <a:r>
              <a:rPr lang="nl-NL" dirty="0"/>
              <a:t>om de tekst van de quote aan te passen…</a:t>
            </a:r>
          </a:p>
        </p:txBody>
      </p:sp>
    </p:spTree>
    <p:extLst>
      <p:ext uri="{BB962C8B-B14F-4D97-AF65-F5344CB8AC3E}">
        <p14:creationId xmlns:p14="http://schemas.microsoft.com/office/powerpoint/2010/main" val="13055036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ina 4-z.logo_quote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2F37A1-D67D-874E-8C4D-AF59E1758F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722935"/>
            <a:ext cx="10515600" cy="923303"/>
          </a:xfrm>
        </p:spPr>
        <p:txBody>
          <a:bodyPr anchor="t"/>
          <a:lstStyle>
            <a:lvl1pPr>
              <a:defRPr b="1">
                <a:solidFill>
                  <a:srgbClr val="03A78D"/>
                </a:solidFill>
              </a:defRPr>
            </a:lvl1pPr>
          </a:lstStyle>
          <a:p>
            <a:r>
              <a:rPr lang="nl-NL" dirty="0"/>
              <a:t>TITEL VAN DEZE PAGINA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ACEE2BD-EBDE-164C-8E02-CC9975A9C5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66295" y="2024400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pic>
        <p:nvPicPr>
          <p:cNvPr id="5" name="Afbeelding 4" descr="Afbeelding met kabel, spiegel&#10;&#10;Automatisch gegenereerde beschrijving">
            <a:extLst>
              <a:ext uri="{FF2B5EF4-FFF2-40B4-BE49-F238E27FC236}">
                <a16:creationId xmlns:a16="http://schemas.microsoft.com/office/drawing/2014/main" id="{190A4FED-FE88-9F41-9131-05FACFEB206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7738" y="1856674"/>
            <a:ext cx="4351965" cy="4263314"/>
          </a:xfrm>
          <a:prstGeom prst="rect">
            <a:avLst/>
          </a:prstGeom>
        </p:spPr>
      </p:pic>
      <p:sp>
        <p:nvSpPr>
          <p:cNvPr id="9" name="Tijdelijke aanduiding voor inhoud 2">
            <a:extLst>
              <a:ext uri="{FF2B5EF4-FFF2-40B4-BE49-F238E27FC236}">
                <a16:creationId xmlns:a16="http://schemas.microsoft.com/office/drawing/2014/main" id="{42AB3FC0-BF31-0C45-AEF9-36F0C98C6836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1214139" y="2005099"/>
            <a:ext cx="3852000" cy="3762101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4000" b="1">
                <a:solidFill>
                  <a:srgbClr val="03A78D"/>
                </a:solidFill>
                <a:latin typeface="Cardenio Modern" panose="03000500000000000000" pitchFamily="66" charset="77"/>
                <a:cs typeface="Arial" panose="020B0604020202020204" pitchFamily="34" charset="0"/>
              </a:defRPr>
            </a:lvl1pPr>
            <a:lvl2pPr marL="457200" indent="0">
              <a:buNone/>
              <a:defRPr b="1">
                <a:solidFill>
                  <a:srgbClr val="03A78D"/>
                </a:solidFill>
                <a:latin typeface="Cardenio Modern" panose="03000500000000000000" pitchFamily="66" charset="77"/>
                <a:cs typeface="Arial" panose="020B0604020202020204" pitchFamily="34" charset="0"/>
              </a:defRPr>
            </a:lvl2pPr>
            <a:lvl3pPr marL="914400" indent="0">
              <a:buNone/>
              <a:defRPr b="1">
                <a:solidFill>
                  <a:srgbClr val="03A78D"/>
                </a:solidFill>
                <a:latin typeface="Cardenio Modern" panose="03000500000000000000" pitchFamily="66" charset="77"/>
                <a:cs typeface="Arial" panose="020B0604020202020204" pitchFamily="34" charset="0"/>
              </a:defRPr>
            </a:lvl3pPr>
            <a:lvl4pPr marL="1371600" indent="0">
              <a:buNone/>
              <a:defRPr b="1">
                <a:solidFill>
                  <a:srgbClr val="03A78D"/>
                </a:solidFill>
                <a:latin typeface="Cardenio Modern" panose="03000500000000000000" pitchFamily="66" charset="77"/>
                <a:cs typeface="Arial" panose="020B0604020202020204" pitchFamily="34" charset="0"/>
              </a:defRPr>
            </a:lvl4pPr>
            <a:lvl5pPr marL="1828800" indent="0">
              <a:buNone/>
              <a:defRPr b="1">
                <a:solidFill>
                  <a:srgbClr val="03A78D"/>
                </a:solidFill>
                <a:latin typeface="Cardenio Modern" panose="03000500000000000000" pitchFamily="66" charset="77"/>
                <a:cs typeface="Arial" panose="020B0604020202020204" pitchFamily="34" charset="0"/>
              </a:defRPr>
            </a:lvl5pPr>
          </a:lstStyle>
          <a:p>
            <a:pPr lvl="0"/>
            <a:r>
              <a:rPr lang="nl-NL" dirty="0"/>
              <a:t>Klik hier</a:t>
            </a:r>
            <a:br>
              <a:rPr lang="nl-NL" dirty="0"/>
            </a:br>
            <a:r>
              <a:rPr lang="nl-NL" dirty="0"/>
              <a:t>om de tekst van de quote aan te passen…</a:t>
            </a:r>
          </a:p>
        </p:txBody>
      </p:sp>
    </p:spTree>
    <p:extLst>
      <p:ext uri="{BB962C8B-B14F-4D97-AF65-F5344CB8AC3E}">
        <p14:creationId xmlns:p14="http://schemas.microsoft.com/office/powerpoint/2010/main" val="9579994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in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B50AF2D-CA51-8849-8EA6-172A9FB9F77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199" y="2024400"/>
            <a:ext cx="7213375" cy="4351338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3A78D"/>
              </a:buClr>
              <a:buSzTx/>
              <a:buFontTx/>
              <a:buNone/>
              <a:tabLst/>
              <a:defRPr/>
            </a:lvl1pPr>
          </a:lstStyle>
          <a:p>
            <a:pPr lvl="0"/>
            <a:r>
              <a:rPr lang="nl-NL" dirty="0"/>
              <a:t>Klikken om een tekst toe te voegen</a:t>
            </a:r>
          </a:p>
        </p:txBody>
      </p:sp>
      <p:pic>
        <p:nvPicPr>
          <p:cNvPr id="10" name="Afbeelding 9" descr="Afbeelding met tekening&#10;&#10;Automatisch gegenereerde beschrijving">
            <a:extLst>
              <a:ext uri="{FF2B5EF4-FFF2-40B4-BE49-F238E27FC236}">
                <a16:creationId xmlns:a16="http://schemas.microsoft.com/office/drawing/2014/main" id="{78AAD460-4DBB-9240-A2F2-B6B0329BE4E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73096" y="598899"/>
            <a:ext cx="1112901" cy="1282164"/>
          </a:xfrm>
          <a:prstGeom prst="rect">
            <a:avLst/>
          </a:prstGeom>
        </p:spPr>
      </p:pic>
      <p:sp>
        <p:nvSpPr>
          <p:cNvPr id="15" name="Tijdelijke aanduiding voor afbeelding 14">
            <a:extLst>
              <a:ext uri="{FF2B5EF4-FFF2-40B4-BE49-F238E27FC236}">
                <a16:creationId xmlns:a16="http://schemas.microsoft.com/office/drawing/2014/main" id="{6080A32B-699B-654D-86D4-99260E81948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533472" y="2097087"/>
            <a:ext cx="2952525" cy="2952525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497881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ina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399C86-2BA2-7E46-A6CC-C7ACCB411E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720792"/>
            <a:ext cx="10515600" cy="724204"/>
          </a:xfrm>
        </p:spPr>
        <p:txBody>
          <a:bodyPr anchor="t"/>
          <a:lstStyle>
            <a:lvl1pPr>
              <a:defRPr b="1">
                <a:solidFill>
                  <a:srgbClr val="03A78D"/>
                </a:solidFill>
              </a:defRPr>
            </a:lvl1pPr>
          </a:lstStyle>
          <a:p>
            <a:r>
              <a:rPr lang="nl-NL" dirty="0"/>
              <a:t>TITEL VAN DEZE PAGINA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B50AF2D-CA51-8849-8EA6-172A9FB9F77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2024400"/>
            <a:ext cx="7528965" cy="4351338"/>
          </a:xfrm>
          <a:prstGeom prst="rect">
            <a:avLst/>
          </a:prstGeom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3A78D"/>
              </a:buClr>
              <a:buSzTx/>
              <a:buFont typeface="Arial" panose="020B0604020202020204" pitchFamily="34" charset="0"/>
              <a:buChar char="•"/>
              <a:tabLst/>
              <a:defRPr/>
            </a:lvl1pPr>
          </a:lstStyle>
          <a:p>
            <a:pPr lvl="0"/>
            <a:r>
              <a:rPr lang="nl-NL" dirty="0"/>
              <a:t>Klikken om een hoofdstuk toe te voegen</a:t>
            </a:r>
          </a:p>
          <a:p>
            <a:pPr lvl="0"/>
            <a:endParaRPr lang="nl-NL" dirty="0"/>
          </a:p>
          <a:p>
            <a:pPr lvl="0"/>
            <a:endParaRPr lang="nl-NL" dirty="0"/>
          </a:p>
        </p:txBody>
      </p:sp>
      <p:pic>
        <p:nvPicPr>
          <p:cNvPr id="10" name="Afbeelding 9" descr="Afbeelding met tekening&#10;&#10;Automatisch gegenereerde beschrijving">
            <a:extLst>
              <a:ext uri="{FF2B5EF4-FFF2-40B4-BE49-F238E27FC236}">
                <a16:creationId xmlns:a16="http://schemas.microsoft.com/office/drawing/2014/main" id="{78AAD460-4DBB-9240-A2F2-B6B0329BE4E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73096" y="598899"/>
            <a:ext cx="1112901" cy="1282164"/>
          </a:xfrm>
          <a:prstGeom prst="rect">
            <a:avLst/>
          </a:prstGeom>
        </p:spPr>
      </p:pic>
      <p:sp>
        <p:nvSpPr>
          <p:cNvPr id="7" name="Tijdelijke aanduiding voor afbeelding 6">
            <a:extLst>
              <a:ext uri="{FF2B5EF4-FFF2-40B4-BE49-F238E27FC236}">
                <a16:creationId xmlns:a16="http://schemas.microsoft.com/office/drawing/2014/main" id="{7A2361DE-0582-854E-A23F-68DE3F4F1FE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153651" y="2097088"/>
            <a:ext cx="1331912" cy="1331912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r>
              <a:rPr lang="nl-NL" smtClean="0"/>
              <a:t>Klik op het pictogram als u een afbeelding wilt toevoegen</a:t>
            </a:r>
            <a:endParaRPr lang="nl-NL" dirty="0"/>
          </a:p>
        </p:txBody>
      </p:sp>
      <p:sp>
        <p:nvSpPr>
          <p:cNvPr id="20" name="Tijdelijke aanduiding voor afbeelding 6">
            <a:extLst>
              <a:ext uri="{FF2B5EF4-FFF2-40B4-BE49-F238E27FC236}">
                <a16:creationId xmlns:a16="http://schemas.microsoft.com/office/drawing/2014/main" id="{C266A8C7-13DC-4848-B9DA-7A2A842A168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668612" y="2097088"/>
            <a:ext cx="1331912" cy="1331912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r>
              <a:rPr lang="nl-NL" smtClean="0"/>
              <a:t>Klik op het pictogram als u een afbeelding wilt toevoegen</a:t>
            </a:r>
            <a:endParaRPr lang="nl-NL" dirty="0"/>
          </a:p>
        </p:txBody>
      </p:sp>
      <p:sp>
        <p:nvSpPr>
          <p:cNvPr id="21" name="Tijdelijke aanduiding voor afbeelding 6">
            <a:extLst>
              <a:ext uri="{FF2B5EF4-FFF2-40B4-BE49-F238E27FC236}">
                <a16:creationId xmlns:a16="http://schemas.microsoft.com/office/drawing/2014/main" id="{0D582A28-9316-4E4A-9D19-84226F06D44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0153651" y="3568377"/>
            <a:ext cx="1331912" cy="1331912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r>
              <a:rPr lang="nl-NL" smtClean="0"/>
              <a:t>Klik op het pictogram als u een afbeelding wilt toevoegen</a:t>
            </a:r>
            <a:endParaRPr lang="nl-NL" dirty="0"/>
          </a:p>
        </p:txBody>
      </p:sp>
      <p:sp>
        <p:nvSpPr>
          <p:cNvPr id="22" name="Tijdelijke aanduiding voor afbeelding 6">
            <a:extLst>
              <a:ext uri="{FF2B5EF4-FFF2-40B4-BE49-F238E27FC236}">
                <a16:creationId xmlns:a16="http://schemas.microsoft.com/office/drawing/2014/main" id="{994BC7C1-B4BF-D043-8893-BD696EC47D5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668612" y="3568377"/>
            <a:ext cx="1331912" cy="1331912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r>
              <a:rPr lang="nl-NL" smtClean="0"/>
              <a:t>Klik op het pictogram als u een afbeelding wilt toevoegen</a:t>
            </a:r>
            <a:endParaRPr lang="nl-NL" dirty="0"/>
          </a:p>
        </p:txBody>
      </p:sp>
      <p:sp>
        <p:nvSpPr>
          <p:cNvPr id="23" name="Tijdelijke aanduiding voor afbeelding 6">
            <a:extLst>
              <a:ext uri="{FF2B5EF4-FFF2-40B4-BE49-F238E27FC236}">
                <a16:creationId xmlns:a16="http://schemas.microsoft.com/office/drawing/2014/main" id="{3573C7DC-377C-9D47-BF0B-24AAAA78E39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0153651" y="5046544"/>
            <a:ext cx="1331912" cy="1331912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r>
              <a:rPr lang="nl-NL" smtClean="0"/>
              <a:t>Klik op het pictogram als u een afbeelding wilt toevoegen</a:t>
            </a:r>
            <a:endParaRPr lang="nl-NL" dirty="0"/>
          </a:p>
        </p:txBody>
      </p:sp>
      <p:sp>
        <p:nvSpPr>
          <p:cNvPr id="24" name="Tijdelijke aanduiding voor afbeelding 6">
            <a:extLst>
              <a:ext uri="{FF2B5EF4-FFF2-40B4-BE49-F238E27FC236}">
                <a16:creationId xmlns:a16="http://schemas.microsoft.com/office/drawing/2014/main" id="{A0FF0CC3-338B-8C4B-B8FF-CBA2E4E97DD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668612" y="5046544"/>
            <a:ext cx="1331912" cy="1331912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r>
              <a:rPr lang="nl-NL" smtClean="0"/>
              <a:t>Klik op het pictogram als u een afbeelding wilt toevoegen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917045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ual 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2F37A1-D67D-874E-8C4D-AF59E1758F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722935"/>
            <a:ext cx="10515600" cy="923303"/>
          </a:xfrm>
        </p:spPr>
        <p:txBody>
          <a:bodyPr anchor="t"/>
          <a:lstStyle>
            <a:lvl1pPr>
              <a:defRPr b="1">
                <a:solidFill>
                  <a:srgbClr val="03A78D"/>
                </a:solidFill>
              </a:defRPr>
            </a:lvl1pPr>
          </a:lstStyle>
          <a:p>
            <a:r>
              <a:rPr lang="nl-NL" dirty="0"/>
              <a:t>TITEL VAN VISUAL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ACEE2BD-EBDE-164C-8E02-CC9975A9C50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52600" y="6184350"/>
            <a:ext cx="5181600" cy="308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dirty="0"/>
              <a:t>Plaats hier het bijschrift</a:t>
            </a:r>
          </a:p>
        </p:txBody>
      </p:sp>
      <p:pic>
        <p:nvPicPr>
          <p:cNvPr id="8" name="Afbeelding 7" descr="Afbeelding met tekening&#10;&#10;Automatisch gegenereerde beschrijving">
            <a:extLst>
              <a:ext uri="{FF2B5EF4-FFF2-40B4-BE49-F238E27FC236}">
                <a16:creationId xmlns:a16="http://schemas.microsoft.com/office/drawing/2014/main" id="{EC47505C-8174-2047-AE27-E84A02D762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73096" y="598899"/>
            <a:ext cx="1112901" cy="1282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8784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ual pagina 1-z.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2F37A1-D67D-874E-8C4D-AF59E1758F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722935"/>
            <a:ext cx="10515600" cy="923303"/>
          </a:xfrm>
        </p:spPr>
        <p:txBody>
          <a:bodyPr anchor="t"/>
          <a:lstStyle>
            <a:lvl1pPr>
              <a:defRPr b="1">
                <a:solidFill>
                  <a:srgbClr val="03A78D"/>
                </a:solidFill>
              </a:defRPr>
            </a:lvl1pPr>
          </a:lstStyle>
          <a:p>
            <a:r>
              <a:rPr lang="nl-NL" dirty="0"/>
              <a:t>TITEL VAN VISUAL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ACEE2BD-EBDE-164C-8E02-CC9975A9C50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52600" y="6184350"/>
            <a:ext cx="5181600" cy="308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dirty="0"/>
              <a:t>Plaats hier het bijschrift</a:t>
            </a:r>
          </a:p>
        </p:txBody>
      </p:sp>
    </p:spTree>
    <p:extLst>
      <p:ext uri="{BB962C8B-B14F-4D97-AF65-F5344CB8AC3E}">
        <p14:creationId xmlns:p14="http://schemas.microsoft.com/office/powerpoint/2010/main" val="54498599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pagina 1-z.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2F37A1-D67D-874E-8C4D-AF59E1758F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722935"/>
            <a:ext cx="10515600" cy="923303"/>
          </a:xfrm>
        </p:spPr>
        <p:txBody>
          <a:bodyPr anchor="t"/>
          <a:lstStyle>
            <a:lvl1pPr>
              <a:defRPr b="1">
                <a:solidFill>
                  <a:srgbClr val="03A78D"/>
                </a:solidFill>
              </a:defRPr>
            </a:lvl1pPr>
          </a:lstStyle>
          <a:p>
            <a:r>
              <a:rPr lang="nl-NL" dirty="0"/>
              <a:t>TITEL VAN VIDEO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ACEE2BD-EBDE-164C-8E02-CC9975A9C50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52600" y="6184350"/>
            <a:ext cx="5181600" cy="308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dirty="0"/>
              <a:t>Plaats hier het bijschrift</a:t>
            </a:r>
          </a:p>
        </p:txBody>
      </p:sp>
    </p:spTree>
    <p:extLst>
      <p:ext uri="{BB962C8B-B14F-4D97-AF65-F5344CB8AC3E}">
        <p14:creationId xmlns:p14="http://schemas.microsoft.com/office/powerpoint/2010/main" val="2173512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hterbl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Afbeelding met tekening&#10;&#10;Automatisch gegenereerde beschrijving">
            <a:extLst>
              <a:ext uri="{FF2B5EF4-FFF2-40B4-BE49-F238E27FC236}">
                <a16:creationId xmlns:a16="http://schemas.microsoft.com/office/drawing/2014/main" id="{C62BCE63-EB2F-B245-88D0-EE1B9146046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25950" y="1504950"/>
            <a:ext cx="3340100" cy="384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944827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nkJeW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 descr="Afbeelding met groen, vrouw, geparkeerd, teken&#10;&#10;Automatisch gegenereerde beschrijving">
            <a:extLst>
              <a:ext uri="{FF2B5EF4-FFF2-40B4-BE49-F238E27FC236}">
                <a16:creationId xmlns:a16="http://schemas.microsoft.com/office/drawing/2014/main" id="{9B4A1A0C-779F-1B46-AE73-3C4D0CEF7D8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350" y="0"/>
            <a:ext cx="121793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854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Afbeelding met kamer, tekening&#10;&#10;Automatisch gegenereerde beschrijving">
            <a:extLst>
              <a:ext uri="{FF2B5EF4-FFF2-40B4-BE49-F238E27FC236}">
                <a16:creationId xmlns:a16="http://schemas.microsoft.com/office/drawing/2014/main" id="{3AFC20ED-5008-1D47-BF9B-25F4CB97111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1"/>
            <a:ext cx="7339476" cy="6699405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173A5B2F-F909-2043-9C45-66DBE455A1B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3488" y="757413"/>
            <a:ext cx="5945918" cy="3398644"/>
          </a:xfrm>
        </p:spPr>
        <p:txBody>
          <a:bodyPr anchor="t"/>
          <a:lstStyle>
            <a:lvl1pPr algn="l">
              <a:lnSpc>
                <a:spcPts val="6000"/>
              </a:lnSpc>
              <a:spcBef>
                <a:spcPts val="70"/>
              </a:spcBef>
              <a:spcAft>
                <a:spcPts val="70"/>
              </a:spcAft>
              <a:defRPr sz="6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/>
              <a:t>WELKOM,</a:t>
            </a:r>
            <a:br>
              <a:rPr lang="nl-NL" dirty="0"/>
            </a:br>
            <a:r>
              <a:rPr lang="nl-NL" dirty="0"/>
              <a:t>LEUK DAT</a:t>
            </a:r>
            <a:br>
              <a:rPr lang="nl-NL" dirty="0"/>
            </a:br>
            <a:r>
              <a:rPr lang="nl-NL" dirty="0"/>
              <a:t>JE ER BENT</a:t>
            </a:r>
          </a:p>
        </p:txBody>
      </p:sp>
      <p:pic>
        <p:nvPicPr>
          <p:cNvPr id="12" name="Afbeelding 11" descr="Afbeelding met klok&#10;&#10;Automatisch gegenereerde beschrijving">
            <a:extLst>
              <a:ext uri="{FF2B5EF4-FFF2-40B4-BE49-F238E27FC236}">
                <a16:creationId xmlns:a16="http://schemas.microsoft.com/office/drawing/2014/main" id="{1322AEB8-983D-314E-8426-1039499D701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161970" y="4911484"/>
            <a:ext cx="4427723" cy="1266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8375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-sub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3A5B2F-F909-2043-9C45-66DBE455A1B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49990" y="2002111"/>
            <a:ext cx="6962573" cy="1563690"/>
          </a:xfrm>
        </p:spPr>
        <p:txBody>
          <a:bodyPr anchor="t"/>
          <a:lstStyle>
            <a:lvl1pPr algn="l">
              <a:lnSpc>
                <a:spcPts val="6000"/>
              </a:lnSpc>
              <a:spcBef>
                <a:spcPts val="70"/>
              </a:spcBef>
              <a:spcAft>
                <a:spcPts val="70"/>
              </a:spcAft>
              <a:defRPr sz="6000" b="1">
                <a:solidFill>
                  <a:srgbClr val="03A78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/>
              <a:t>TITEL VAN DE</a:t>
            </a:r>
            <a:br>
              <a:rPr lang="nl-NL" dirty="0"/>
            </a:br>
            <a:r>
              <a:rPr lang="nl-NL" dirty="0"/>
              <a:t>PRESENTATIE</a:t>
            </a:r>
          </a:p>
        </p:txBody>
      </p:sp>
      <p:pic>
        <p:nvPicPr>
          <p:cNvPr id="10" name="Afbeelding 9" descr="Afbeelding met kamer, tekening&#10;&#10;Automatisch gegenereerde beschrijving">
            <a:extLst>
              <a:ext uri="{FF2B5EF4-FFF2-40B4-BE49-F238E27FC236}">
                <a16:creationId xmlns:a16="http://schemas.microsoft.com/office/drawing/2014/main" id="{6C49E6BD-7814-154B-B54A-3B73E13C72F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43738" y="-7145"/>
            <a:ext cx="5148262" cy="4699286"/>
          </a:xfrm>
          <a:prstGeom prst="rect">
            <a:avLst/>
          </a:prstGeom>
        </p:spPr>
      </p:pic>
      <p:sp>
        <p:nvSpPr>
          <p:cNvPr id="11" name="Tijdelijke aanduiding voor tekst 2">
            <a:extLst>
              <a:ext uri="{FF2B5EF4-FFF2-40B4-BE49-F238E27FC236}">
                <a16:creationId xmlns:a16="http://schemas.microsoft.com/office/drawing/2014/main" id="{D3E29734-3030-D942-92BF-CB24B0AC9A1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49989" y="3616976"/>
            <a:ext cx="6962573" cy="120476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/>
              <a:t>SUBTITEL VAN</a:t>
            </a:r>
            <a:br>
              <a:rPr lang="nl-NL" dirty="0"/>
            </a:br>
            <a:r>
              <a:rPr lang="nl-NL" dirty="0"/>
              <a:t>DEZE PRESENTATIE</a:t>
            </a:r>
          </a:p>
        </p:txBody>
      </p:sp>
      <p:pic>
        <p:nvPicPr>
          <p:cNvPr id="6" name="Afbeelding 5" descr="Afbeelding met klok&#10;&#10;Automatisch gegenereerde beschrijving">
            <a:extLst>
              <a:ext uri="{FF2B5EF4-FFF2-40B4-BE49-F238E27FC236}">
                <a16:creationId xmlns:a16="http://schemas.microsoft.com/office/drawing/2014/main" id="{55FAF3C3-0EE2-7844-B257-5F53C2A9471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57990" y="4757736"/>
            <a:ext cx="4427723" cy="1266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665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l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C7E9F4B5-911D-3144-94A3-DCB2936B7E2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79300" cy="593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134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+pay of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Afbeelding met tekening&#10;&#10;Automatisch gegenereerde beschrijving">
            <a:extLst>
              <a:ext uri="{FF2B5EF4-FFF2-40B4-BE49-F238E27FC236}">
                <a16:creationId xmlns:a16="http://schemas.microsoft.com/office/drawing/2014/main" id="{C62BCE63-EB2F-B245-88D0-EE1B9146046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25950" y="1504950"/>
            <a:ext cx="3340100" cy="384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203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zonder pay of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Afbeelding met tekening&#10;&#10;Automatisch gegenereerde beschrijving">
            <a:extLst>
              <a:ext uri="{FF2B5EF4-FFF2-40B4-BE49-F238E27FC236}">
                <a16:creationId xmlns:a16="http://schemas.microsoft.com/office/drawing/2014/main" id="{C62BCE63-EB2F-B245-88D0-EE1B9146046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25950" y="1504950"/>
            <a:ext cx="3340100" cy="3848100"/>
          </a:xfrm>
          <a:prstGeom prst="rect">
            <a:avLst/>
          </a:prstGeom>
        </p:spPr>
      </p:pic>
      <p:sp>
        <p:nvSpPr>
          <p:cNvPr id="2" name="Rechthoek 1">
            <a:extLst>
              <a:ext uri="{FF2B5EF4-FFF2-40B4-BE49-F238E27FC236}">
                <a16:creationId xmlns:a16="http://schemas.microsoft.com/office/drawing/2014/main" id="{90DFAE2F-889D-9546-AC4F-DC130CEA3481}"/>
              </a:ext>
            </a:extLst>
          </p:cNvPr>
          <p:cNvSpPr/>
          <p:nvPr userDrawn="1"/>
        </p:nvSpPr>
        <p:spPr>
          <a:xfrm>
            <a:off x="4015110" y="4798881"/>
            <a:ext cx="4076986" cy="7837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1849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ar werk jij aan vandaa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5C143C6F-6B89-8C45-BD36-02C2BE3EE47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844800" y="3098800"/>
            <a:ext cx="6502400" cy="66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211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 descr="Afbeelding met tekening&#10;&#10;Automatisch gegenereerde beschrijving">
            <a:extLst>
              <a:ext uri="{FF2B5EF4-FFF2-40B4-BE49-F238E27FC236}">
                <a16:creationId xmlns:a16="http://schemas.microsoft.com/office/drawing/2014/main" id="{EC47505C-8174-2047-AE27-E84A02D762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73096" y="598899"/>
            <a:ext cx="1112901" cy="1282164"/>
          </a:xfrm>
          <a:prstGeom prst="rect">
            <a:avLst/>
          </a:prstGeom>
        </p:spPr>
      </p:pic>
      <p:sp>
        <p:nvSpPr>
          <p:cNvPr id="7" name="Titel 1">
            <a:extLst>
              <a:ext uri="{FF2B5EF4-FFF2-40B4-BE49-F238E27FC236}">
                <a16:creationId xmlns:a16="http://schemas.microsoft.com/office/drawing/2014/main" id="{2AF28E80-CC98-FE47-B95F-660C39BAA45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49990" y="2002111"/>
            <a:ext cx="6962573" cy="1563690"/>
          </a:xfrm>
        </p:spPr>
        <p:txBody>
          <a:bodyPr anchor="t"/>
          <a:lstStyle>
            <a:lvl1pPr algn="l">
              <a:lnSpc>
                <a:spcPts val="6000"/>
              </a:lnSpc>
              <a:spcBef>
                <a:spcPts val="70"/>
              </a:spcBef>
              <a:spcAft>
                <a:spcPts val="70"/>
              </a:spcAft>
              <a:defRPr sz="6000" b="1">
                <a:solidFill>
                  <a:srgbClr val="03A78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/>
              <a:t>TITEL VAN DE</a:t>
            </a:r>
            <a:br>
              <a:rPr lang="nl-NL" dirty="0"/>
            </a:br>
            <a:r>
              <a:rPr lang="nl-NL" dirty="0"/>
              <a:t>PRESENTATIE</a:t>
            </a:r>
          </a:p>
        </p:txBody>
      </p:sp>
    </p:spTree>
    <p:extLst>
      <p:ext uri="{BB962C8B-B14F-4D97-AF65-F5344CB8AC3E}">
        <p14:creationId xmlns:p14="http://schemas.microsoft.com/office/powerpoint/2010/main" val="1472109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F37B3DF-2D85-BB4E-B19A-583FD4DBD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BB5C7E4-9719-8345-9C3F-B76F740F93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2D045-C8AC-414A-9485-435F3D53BEF7}" type="datetimeFigureOut">
              <a:rPr lang="nl-NL" smtClean="0"/>
              <a:t>6-7-2020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4EF3651-B5E4-244D-A832-35C14C2E54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615368D-A9FA-5142-AFAB-8A3D081BF2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23ABF-3139-6446-AC9D-47F190E639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283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1" r:id="rId2"/>
    <p:sldLayoutId id="2147483660" r:id="rId3"/>
    <p:sldLayoutId id="2147483662" r:id="rId4"/>
    <p:sldLayoutId id="2147483675" r:id="rId5"/>
    <p:sldLayoutId id="2147483676" r:id="rId6"/>
    <p:sldLayoutId id="2147483684" r:id="rId7"/>
    <p:sldLayoutId id="2147483663" r:id="rId8"/>
    <p:sldLayoutId id="2147483678" r:id="rId9"/>
    <p:sldLayoutId id="2147483685" r:id="rId10"/>
    <p:sldLayoutId id="2147483686" r:id="rId11"/>
    <p:sldLayoutId id="2147483677" r:id="rId12"/>
    <p:sldLayoutId id="2147483650" r:id="rId13"/>
    <p:sldLayoutId id="2147483668" r:id="rId14"/>
    <p:sldLayoutId id="2147483652" r:id="rId15"/>
    <p:sldLayoutId id="2147483669" r:id="rId16"/>
    <p:sldLayoutId id="2147483664" r:id="rId17"/>
    <p:sldLayoutId id="2147483670" r:id="rId18"/>
    <p:sldLayoutId id="2147483665" r:id="rId19"/>
    <p:sldLayoutId id="2147483682" r:id="rId20"/>
    <p:sldLayoutId id="2147483671" r:id="rId21"/>
    <p:sldLayoutId id="2147483683" r:id="rId22"/>
    <p:sldLayoutId id="2147483680" r:id="rId23"/>
    <p:sldLayoutId id="2147483679" r:id="rId24"/>
    <p:sldLayoutId id="2147483666" r:id="rId25"/>
    <p:sldLayoutId id="2147483672" r:id="rId26"/>
    <p:sldLayoutId id="2147483673" r:id="rId27"/>
    <p:sldLayoutId id="2147483661" r:id="rId28"/>
    <p:sldLayoutId id="2147483674" r:id="rId2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527" userDrawn="1">
          <p15:clr>
            <a:srgbClr val="F26B43"/>
          </p15:clr>
        </p15:guide>
        <p15:guide id="2" pos="597" userDrawn="1">
          <p15:clr>
            <a:srgbClr val="F26B43"/>
          </p15:clr>
        </p15:guide>
        <p15:guide id="3" orient="horz" pos="1321" userDrawn="1">
          <p15:clr>
            <a:srgbClr val="F26B43"/>
          </p15:clr>
        </p15:guide>
        <p15:guide id="4" orient="horz" pos="402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23test.nl/eq-test" TargetMode="Externa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FA49AF-10CC-8B42-977D-69584379DE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Sociaal vaardig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34987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Sociaal vaardig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Beantwoordt de volgende vragen:</a:t>
            </a:r>
          </a:p>
          <a:p>
            <a:pPr marL="342900" indent="-342900"/>
            <a:r>
              <a:rPr lang="nl-NL" dirty="0" smtClean="0"/>
              <a:t>Wat is de betekenis van  ‘sociaal vaardig’ zijn?</a:t>
            </a:r>
          </a:p>
          <a:p>
            <a:pPr marL="342900" indent="-342900"/>
            <a:r>
              <a:rPr lang="nl-NL" dirty="0" smtClean="0"/>
              <a:t>Welke vaardigheden heb je nodig om sociaal vaardig te zijn?</a:t>
            </a:r>
          </a:p>
          <a:p>
            <a:pPr marL="342900" indent="-342900"/>
            <a:endParaRPr lang="nl-NL" dirty="0"/>
          </a:p>
          <a:p>
            <a:pPr marL="342900" indent="-342900"/>
            <a:r>
              <a:rPr lang="nl-NL" dirty="0" smtClean="0"/>
              <a:t>Is sociaalvaardigheid belangrijk voor jullie beroep?</a:t>
            </a:r>
          </a:p>
          <a:p>
            <a:pPr marL="342900" indent="-342900"/>
            <a:r>
              <a:rPr lang="nl-NL" dirty="0"/>
              <a:t>Kun je je beroep uitvoeren zonder sociaal te zijn</a:t>
            </a:r>
            <a:r>
              <a:rPr lang="nl-NL" dirty="0" smtClean="0"/>
              <a:t>?</a:t>
            </a:r>
          </a:p>
          <a:p>
            <a:pPr marL="342900" indent="-342900"/>
            <a:r>
              <a:rPr lang="nl-NL" dirty="0" smtClean="0"/>
              <a:t>Waarom zou sociaal vaardigheid nodig moeten hebben in je toekomstig beroep?</a:t>
            </a:r>
          </a:p>
          <a:p>
            <a:pPr marL="342900" indent="-342900"/>
            <a:r>
              <a:rPr lang="nl-NL" dirty="0" smtClean="0"/>
              <a:t>Bedenkt 1 praktijksituatie en 1 situatie uit het dagelijks leven waarin er van je verwacht wordt dat je sociaalvaardig bent.</a:t>
            </a:r>
          </a:p>
          <a:p>
            <a:pPr marL="342900" indent="-342900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4888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Sociaal vaardig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Test jezelf! Ben jij sociaal vaardig? Maak </a:t>
            </a:r>
            <a:r>
              <a:rPr lang="nl-NL" dirty="0"/>
              <a:t>de EQ test op </a:t>
            </a:r>
            <a:r>
              <a:rPr lang="nl-NL" dirty="0" smtClean="0"/>
              <a:t>123test.nl</a:t>
            </a:r>
          </a:p>
          <a:p>
            <a:endParaRPr lang="nl-NL" dirty="0" smtClean="0"/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Ga naar: </a:t>
            </a:r>
            <a:r>
              <a:rPr lang="nl-NL" dirty="0" smtClean="0">
                <a:hlinkClick r:id="rId2"/>
              </a:rPr>
              <a:t>www.123test.nl/eq-test</a:t>
            </a:r>
            <a:r>
              <a:rPr lang="nl-NL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Maak de test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Steek je hand op als de uitslag in beeld staat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Herken jij jezelf in de uitslag? Wat vind je van de uitslag?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Bespreek de uitslag met je klasgenoot.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6687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Begrip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 smtClean="0"/>
              <a:t>Medium</a:t>
            </a:r>
            <a:r>
              <a:rPr lang="nl-NL" b="1" dirty="0"/>
              <a:t>: </a:t>
            </a:r>
            <a:r>
              <a:rPr lang="nl-NL" dirty="0"/>
              <a:t>Een medium is een informatiedrager die zorgt voor de overdracht van de boodschap. Voorbeelden zijn, tv, radio, krant, WhatsApp. </a:t>
            </a:r>
            <a:endParaRPr lang="nl-NL" dirty="0" smtClean="0"/>
          </a:p>
          <a:p>
            <a:endParaRPr lang="nl-NL" dirty="0"/>
          </a:p>
          <a:p>
            <a:endParaRPr lang="nl-NL" b="1" dirty="0"/>
          </a:p>
        </p:txBody>
      </p:sp>
      <p:pic>
        <p:nvPicPr>
          <p:cNvPr id="1026" name="Picture 2" descr="Afbeeldingsresultaat voor communicatiemediu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7768" y="2636913"/>
            <a:ext cx="3619500" cy="3238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1910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Schrijf bij onderstaande situatie telkens op</a:t>
            </a:r>
          </a:p>
          <a:p>
            <a:r>
              <a:rPr lang="nl-NL" dirty="0" smtClean="0"/>
              <a:t>Wie is de zender?</a:t>
            </a:r>
          </a:p>
          <a:p>
            <a:r>
              <a:rPr lang="nl-NL" dirty="0" smtClean="0"/>
              <a:t>Wie is de ontvanger?</a:t>
            </a:r>
          </a:p>
          <a:p>
            <a:r>
              <a:rPr lang="nl-NL" dirty="0" smtClean="0"/>
              <a:t>Wat is de boodschap?</a:t>
            </a:r>
          </a:p>
          <a:p>
            <a:r>
              <a:rPr lang="nl-NL" dirty="0" smtClean="0"/>
              <a:t>Wat is het medium?</a:t>
            </a:r>
          </a:p>
          <a:p>
            <a:endParaRPr lang="nl-NL" dirty="0"/>
          </a:p>
          <a:p>
            <a:pPr marL="457200" indent="-457200">
              <a:buFont typeface="+mj-lt"/>
              <a:buAutoNum type="arabicPeriod"/>
            </a:pPr>
            <a:r>
              <a:rPr lang="nl-NL" dirty="0" err="1" smtClean="0"/>
              <a:t>Birol</a:t>
            </a:r>
            <a:r>
              <a:rPr lang="nl-NL" dirty="0" smtClean="0"/>
              <a:t> schrijft een overdracht voor zijn college Marieke.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Fabian heeft een beterschapskaart gekregen van zijn buurvrouw.</a:t>
            </a:r>
            <a:r>
              <a:rPr lang="nl-NL" dirty="0"/>
              <a:t> </a:t>
            </a:r>
            <a:endParaRPr lang="nl-NL" dirty="0" smtClean="0"/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Tina praat tegen haar konijn dat ze in haar armen </a:t>
            </a:r>
            <a:r>
              <a:rPr lang="nl-NL" dirty="0" smtClean="0"/>
              <a:t>houdt.</a:t>
            </a:r>
            <a:endParaRPr lang="nl-NL" dirty="0"/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Lotte </a:t>
            </a:r>
            <a:r>
              <a:rPr lang="nl-NL" dirty="0"/>
              <a:t>verwelkomt haar patiënt in haar praktijk</a:t>
            </a:r>
            <a:r>
              <a:rPr lang="nl-NL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Ingrid wordt uitgenodigd door Fatima voor een high-tea. 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4745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Info / aantekening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207568" y="1556793"/>
            <a:ext cx="8003232" cy="4569371"/>
          </a:xfrm>
        </p:spPr>
        <p:txBody>
          <a:bodyPr/>
          <a:lstStyle/>
          <a:p>
            <a:r>
              <a:rPr lang="nl-NL" b="1" dirty="0"/>
              <a:t>Communicatie</a:t>
            </a:r>
            <a:r>
              <a:rPr lang="nl-NL" dirty="0"/>
              <a:t> is een proces van informatie-uitwisseling</a:t>
            </a:r>
            <a:r>
              <a:rPr lang="nl-NL" dirty="0" smtClean="0"/>
              <a:t>.</a:t>
            </a:r>
            <a:endParaRPr lang="nl-NL" dirty="0"/>
          </a:p>
          <a:p>
            <a:r>
              <a:rPr lang="nl-NL" dirty="0" smtClean="0"/>
              <a:t>Dit kan zowel verbaal als non-verbaal.</a:t>
            </a:r>
          </a:p>
          <a:p>
            <a:endParaRPr lang="nl-NL" dirty="0"/>
          </a:p>
          <a:p>
            <a:r>
              <a:rPr lang="nl-NL" b="1" dirty="0" smtClean="0"/>
              <a:t>Verbale </a:t>
            </a:r>
            <a:r>
              <a:rPr lang="nl-NL" b="1" dirty="0"/>
              <a:t>communicatie</a:t>
            </a:r>
            <a:r>
              <a:rPr lang="nl-NL" dirty="0"/>
              <a:t> is communicatie waarbij </a:t>
            </a:r>
            <a:r>
              <a:rPr lang="nl-NL" dirty="0" smtClean="0"/>
              <a:t>iemand </a:t>
            </a:r>
            <a:r>
              <a:rPr lang="nl-NL" b="1" dirty="0"/>
              <a:t>met woorden </a:t>
            </a:r>
            <a:r>
              <a:rPr lang="nl-NL" dirty="0"/>
              <a:t>(gesproken of geschreven) informatie overbrengt. </a:t>
            </a:r>
            <a:endParaRPr lang="nl-NL" dirty="0" smtClean="0"/>
          </a:p>
          <a:p>
            <a:endParaRPr lang="nl-NL" dirty="0"/>
          </a:p>
          <a:p>
            <a:r>
              <a:rPr lang="nl-NL" b="1" dirty="0"/>
              <a:t>Non verbale communicatie</a:t>
            </a:r>
            <a:r>
              <a:rPr lang="nl-NL" dirty="0"/>
              <a:t> is alle communicatie die </a:t>
            </a:r>
            <a:r>
              <a:rPr lang="nl-NL" b="1" dirty="0"/>
              <a:t>niet via woorden </a:t>
            </a:r>
            <a:r>
              <a:rPr lang="nl-NL" dirty="0"/>
              <a:t>verloopt. </a:t>
            </a:r>
            <a:endParaRPr lang="nl-NL" dirty="0" smtClean="0"/>
          </a:p>
          <a:p>
            <a:r>
              <a:rPr lang="nl-NL" dirty="0" smtClean="0">
                <a:solidFill>
                  <a:schemeClr val="accent6">
                    <a:lumMod val="75000"/>
                  </a:schemeClr>
                </a:solidFill>
              </a:rPr>
              <a:t>Welke </a:t>
            </a:r>
            <a:r>
              <a:rPr lang="nl-NL" dirty="0" smtClean="0">
                <a:solidFill>
                  <a:schemeClr val="accent6">
                    <a:lumMod val="75000"/>
                  </a:schemeClr>
                </a:solidFill>
              </a:rPr>
              <a:t>voorbeelden</a:t>
            </a:r>
            <a:r>
              <a:rPr lang="nl-NL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nl-NL" dirty="0" smtClean="0">
                <a:solidFill>
                  <a:schemeClr val="accent6">
                    <a:lumMod val="75000"/>
                  </a:schemeClr>
                </a:solidFill>
              </a:rPr>
              <a:t>kan jij geven?</a:t>
            </a:r>
            <a:endParaRPr lang="nl-NL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64151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813044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 anchor="t">
        <a:normAutofit/>
      </a:bodyPr>
      <a:lstStyle>
        <a:defPPr algn="l">
          <a:lnSpc>
            <a:spcPts val="3000"/>
          </a:lnSpc>
          <a:defRPr sz="2800" b="0" dirty="0" smtClean="0">
            <a:solidFill>
              <a:schemeClr val="tx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owerpoint_Da Vinci WWJAV 2020.pptx" id="{37637FA6-B946-4B3A-B150-C3ABA2DB75F0}" vid="{B58BCFEB-D656-4C85-B399-4AB7F41951DE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Powerpoint_Da Vinci WWJAV 2020</Template>
  <TotalTime>0</TotalTime>
  <Words>323</Words>
  <Application>Microsoft Office PowerPoint</Application>
  <PresentationFormat>Breedbeeld</PresentationFormat>
  <Paragraphs>48</Paragraphs>
  <Slides>7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Calibri</vt:lpstr>
      <vt:lpstr>Cardenio Modern</vt:lpstr>
      <vt:lpstr>Kantoorthema</vt:lpstr>
      <vt:lpstr>Sociaal vaardig</vt:lpstr>
      <vt:lpstr>Sociaal vaardig</vt:lpstr>
      <vt:lpstr>Sociaal vaardig</vt:lpstr>
      <vt:lpstr>Begrip </vt:lpstr>
      <vt:lpstr>Opdracht </vt:lpstr>
      <vt:lpstr>Info / aantekening</vt:lpstr>
      <vt:lpstr>PowerPoint-presentatie</vt:lpstr>
    </vt:vector>
  </TitlesOfParts>
  <Company>Kien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Sociaal vaardig</dc:title>
  <dc:creator>Marjolein Knijnenburg</dc:creator>
  <cp:lastModifiedBy>Marjolein Knijnenburg</cp:lastModifiedBy>
  <cp:revision>1</cp:revision>
  <dcterms:created xsi:type="dcterms:W3CDTF">2020-07-06T13:31:50Z</dcterms:created>
  <dcterms:modified xsi:type="dcterms:W3CDTF">2020-07-06T13:32:37Z</dcterms:modified>
</cp:coreProperties>
</file>