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4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D35B347-210E-D34C-9035-40FF6664A6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257FFC-1260-214E-BE27-C5D766D3D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7D8D-2F1B-3146-B533-E539AE0B4A6C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36B99D-5F65-2242-8D89-C7D420872D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9FD6FA-EB16-954E-B3E3-07AEE876A5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623DD-2DB5-5846-92AF-0529443568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251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43810-17CA-49A1-A5E9-E08A8636E04A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98757-E0AF-40F6-8BDB-5701DF3AA8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68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99C66-4C07-4BA5-982E-A59F366617D1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9537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99C66-4C07-4BA5-982E-A59F366617D1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0201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050" dirty="0" smtClean="0"/>
              <a:t>Non-verbaal kan</a:t>
            </a:r>
            <a:r>
              <a:rPr lang="nl-NL" sz="1050" baseline="0" dirty="0" smtClean="0"/>
              <a:t> de verbale communicatie ondersteunen.</a:t>
            </a:r>
            <a:r>
              <a:rPr lang="nl-NL" sz="1050" dirty="0" smtClean="0"/>
              <a:t> </a:t>
            </a:r>
          </a:p>
          <a:p>
            <a:r>
              <a:rPr lang="nl-NL" sz="1050" baseline="0" dirty="0" smtClean="0"/>
              <a:t>Verbale communicatie kan zonder non-verbale communicatie.</a:t>
            </a:r>
          </a:p>
          <a:p>
            <a:endParaRPr lang="nl-NL" sz="1050" baseline="0" dirty="0" smtClean="0"/>
          </a:p>
          <a:p>
            <a:r>
              <a:rPr lang="nl-NL" sz="1050" baseline="0" dirty="0" smtClean="0"/>
              <a:t>Verbaal: schriftelijk en mondeling</a:t>
            </a:r>
          </a:p>
          <a:p>
            <a:r>
              <a:rPr lang="nl-NL" sz="1050" baseline="0" dirty="0" smtClean="0"/>
              <a:t>Non-verbaal: stem, uiterlijk, lichaamshouding, gebaren, gezichtsuitdrukking. </a:t>
            </a:r>
            <a:endParaRPr lang="nl-NL" sz="105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99C66-4C07-4BA5-982E-A59F366617D1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766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67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oudsopgav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65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92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0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164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22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1816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27585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_zond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26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104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3700158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1305503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295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957999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024400"/>
            <a:ext cx="7213375" cy="43513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Tx/>
              <a:buNone/>
              <a:tabLst/>
              <a:defRPr/>
            </a:lvl1pPr>
          </a:lstStyle>
          <a:p>
            <a:pPr lvl="0"/>
            <a:r>
              <a:rPr lang="nl-NL" dirty="0"/>
              <a:t>Klikken om een tekst toe te voegen</a:t>
            </a:r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6080A32B-699B-654D-86D4-99260E8194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33472" y="2097087"/>
            <a:ext cx="2952525" cy="29525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978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7528965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7A2361DE-0582-854E-A23F-68DE3F4F1F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53651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0" name="Tijdelijke aanduiding voor afbeelding 6">
            <a:extLst>
              <a:ext uri="{FF2B5EF4-FFF2-40B4-BE49-F238E27FC236}">
                <a16:creationId xmlns:a16="http://schemas.microsoft.com/office/drawing/2014/main" id="{C266A8C7-13DC-4848-B9DA-7A2A842A16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68612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1" name="Tijdelijke aanduiding voor afbeelding 6">
            <a:extLst>
              <a:ext uri="{FF2B5EF4-FFF2-40B4-BE49-F238E27FC236}">
                <a16:creationId xmlns:a16="http://schemas.microsoft.com/office/drawing/2014/main" id="{0D582A28-9316-4E4A-9D19-84226F06D4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53651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6">
            <a:extLst>
              <a:ext uri="{FF2B5EF4-FFF2-40B4-BE49-F238E27FC236}">
                <a16:creationId xmlns:a16="http://schemas.microsoft.com/office/drawing/2014/main" id="{994BC7C1-B4BF-D043-8893-BD696EC47D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68612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6">
            <a:extLst>
              <a:ext uri="{FF2B5EF4-FFF2-40B4-BE49-F238E27FC236}">
                <a16:creationId xmlns:a16="http://schemas.microsoft.com/office/drawing/2014/main" id="{3573C7DC-377C-9D47-BF0B-24AAAA78E3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53651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4" name="Tijdelijke aanduiding voor afbeelding 6">
            <a:extLst>
              <a:ext uri="{FF2B5EF4-FFF2-40B4-BE49-F238E27FC236}">
                <a16:creationId xmlns:a16="http://schemas.microsoft.com/office/drawing/2014/main" id="{A0FF0CC3-338B-8C4B-B8FF-CBA2E4E97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68612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704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78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544985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VIDEO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217351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48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JeW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oen, vrouw, geparkeerd, teken&#10;&#10;Automatisch gegenereerde beschrijving">
            <a:extLst>
              <a:ext uri="{FF2B5EF4-FFF2-40B4-BE49-F238E27FC236}">
                <a16:creationId xmlns:a16="http://schemas.microsoft.com/office/drawing/2014/main" id="{9B4A1A0C-779F-1B46-AE73-3C4D0CEF7D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3AFC20ED-5008-1D47-BF9B-25F4CB9711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339476" cy="66994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3488" y="757413"/>
            <a:ext cx="5945918" cy="3398644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WELKOM,</a:t>
            </a:r>
            <a:br>
              <a:rPr lang="nl-NL" dirty="0"/>
            </a:br>
            <a:r>
              <a:rPr lang="nl-NL" dirty="0"/>
              <a:t>LEUK DAT</a:t>
            </a:r>
            <a:br>
              <a:rPr lang="nl-NL" dirty="0"/>
            </a:br>
            <a:r>
              <a:rPr lang="nl-NL" dirty="0"/>
              <a:t>JE ER BENT</a:t>
            </a:r>
          </a:p>
        </p:txBody>
      </p:sp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970" y="4911484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-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D3E29734-3030-D942-92BF-CB24B0AC9A1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9989" y="3616976"/>
            <a:ext cx="6962573" cy="1204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SUBTITEL VAN</a:t>
            </a:r>
            <a:br>
              <a:rPr lang="nl-NL" dirty="0"/>
            </a:br>
            <a:r>
              <a:rPr lang="nl-NL" dirty="0"/>
              <a:t>DEZE PRESENTATIE</a:t>
            </a:r>
          </a:p>
        </p:txBody>
      </p:sp>
      <p:pic>
        <p:nvPicPr>
          <p:cNvPr id="6" name="Afbeelding 5" descr="Afbeelding met klok&#10;&#10;Automatisch gegenereerde beschrijving">
            <a:extLst>
              <a:ext uri="{FF2B5EF4-FFF2-40B4-BE49-F238E27FC236}">
                <a16:creationId xmlns:a16="http://schemas.microsoft.com/office/drawing/2014/main" id="{55FAF3C3-0EE2-7844-B257-5F53C2A94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7E9F4B5-911D-3144-94A3-DCB2936B7E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79300" cy="593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3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+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onder 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0DFAE2F-889D-9546-AC4F-DC130CEA3481}"/>
              </a:ext>
            </a:extLst>
          </p:cNvPr>
          <p:cNvSpPr/>
          <p:nvPr userDrawn="1"/>
        </p:nvSpPr>
        <p:spPr>
          <a:xfrm>
            <a:off x="4015110" y="4798881"/>
            <a:ext cx="4076986" cy="783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84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ar werk jij aan vanda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C143C6F-6B89-8C45-BD36-02C2BE3EE4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44800" y="3098800"/>
            <a:ext cx="6502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1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2AF28E80-CC98-FE47-B95F-660C39BAA4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47210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F37B3DF-2D85-BB4E-B19A-583FD4DB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B5C7E4-9719-8345-9C3F-B76F740F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D045-C8AC-414A-9485-435F3D53BEF7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EF3651-B5E4-244D-A832-35C14C2E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15368D-A9FA-5142-AFAB-8A3D081BF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3ABF-3139-6446-AC9D-47F190E639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60" r:id="rId3"/>
    <p:sldLayoutId id="2147483662" r:id="rId4"/>
    <p:sldLayoutId id="2147483675" r:id="rId5"/>
    <p:sldLayoutId id="2147483676" r:id="rId6"/>
    <p:sldLayoutId id="2147483684" r:id="rId7"/>
    <p:sldLayoutId id="2147483663" r:id="rId8"/>
    <p:sldLayoutId id="2147483678" r:id="rId9"/>
    <p:sldLayoutId id="2147483685" r:id="rId10"/>
    <p:sldLayoutId id="2147483686" r:id="rId11"/>
    <p:sldLayoutId id="2147483677" r:id="rId12"/>
    <p:sldLayoutId id="2147483650" r:id="rId13"/>
    <p:sldLayoutId id="2147483668" r:id="rId14"/>
    <p:sldLayoutId id="2147483652" r:id="rId15"/>
    <p:sldLayoutId id="2147483669" r:id="rId16"/>
    <p:sldLayoutId id="2147483664" r:id="rId17"/>
    <p:sldLayoutId id="2147483670" r:id="rId18"/>
    <p:sldLayoutId id="2147483665" r:id="rId19"/>
    <p:sldLayoutId id="2147483682" r:id="rId20"/>
    <p:sldLayoutId id="2147483671" r:id="rId21"/>
    <p:sldLayoutId id="2147483683" r:id="rId22"/>
    <p:sldLayoutId id="2147483680" r:id="rId23"/>
    <p:sldLayoutId id="2147483679" r:id="rId24"/>
    <p:sldLayoutId id="2147483666" r:id="rId25"/>
    <p:sldLayoutId id="2147483672" r:id="rId26"/>
    <p:sldLayoutId id="2147483673" r:id="rId27"/>
    <p:sldLayoutId id="2147483661" r:id="rId28"/>
    <p:sldLayoutId id="2147483674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orient="horz" pos="1321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23test.nl/eq-test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A49AF-10CC-8B42-977D-69584379D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Sociaal vaardig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98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Sociaal vaardig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Beantwoordt de volgende vragen:</a:t>
            </a:r>
          </a:p>
          <a:p>
            <a:pPr marL="342900" indent="-342900"/>
            <a:r>
              <a:rPr lang="nl-NL" dirty="0" smtClean="0"/>
              <a:t>Wat is de betekenis van  ‘sociaal vaardig’ zijn?</a:t>
            </a:r>
          </a:p>
          <a:p>
            <a:pPr marL="342900" indent="-342900"/>
            <a:r>
              <a:rPr lang="nl-NL" dirty="0" smtClean="0"/>
              <a:t>Welke vaardigheden heb je nodig om sociaal vaardig te zijn?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 smtClean="0"/>
              <a:t>Is sociaalvaardigheid belangrijk voor jullie beroep?</a:t>
            </a:r>
          </a:p>
          <a:p>
            <a:pPr marL="342900" indent="-342900"/>
            <a:r>
              <a:rPr lang="nl-NL" dirty="0"/>
              <a:t>Kun je je beroep uitvoeren zonder sociaal te zijn</a:t>
            </a:r>
            <a:r>
              <a:rPr lang="nl-NL" dirty="0" smtClean="0"/>
              <a:t>?</a:t>
            </a:r>
          </a:p>
          <a:p>
            <a:pPr marL="342900" indent="-342900"/>
            <a:r>
              <a:rPr lang="nl-NL" dirty="0" smtClean="0"/>
              <a:t>Waarom zou sociaal vaardigheid nodig moeten hebben in je toekomstig beroep?</a:t>
            </a:r>
          </a:p>
          <a:p>
            <a:pPr marL="342900" indent="-342900"/>
            <a:r>
              <a:rPr lang="nl-NL" dirty="0" smtClean="0"/>
              <a:t>Bedenkt 1 praktijksituatie en 1 situatie uit het dagelijks leven waarin er van je verwacht wordt dat je sociaalvaardig bent.</a:t>
            </a:r>
          </a:p>
          <a:p>
            <a:pPr marL="342900" indent="-34290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888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Sociaal vaardig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Test jezelf! Ben jij sociaal vaardig? Maak </a:t>
            </a:r>
            <a:r>
              <a:rPr lang="nl-NL" dirty="0"/>
              <a:t>de EQ test op </a:t>
            </a:r>
            <a:r>
              <a:rPr lang="nl-NL" dirty="0" smtClean="0"/>
              <a:t>123test.nl</a:t>
            </a:r>
          </a:p>
          <a:p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Ga naar: </a:t>
            </a:r>
            <a:r>
              <a:rPr lang="nl-NL" dirty="0" smtClean="0">
                <a:hlinkClick r:id="rId2"/>
              </a:rPr>
              <a:t>www.123test.nl/eq-test</a:t>
            </a:r>
            <a:r>
              <a:rPr lang="nl-NL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Maak de test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Steek je hand op als de uitslag in beeld staat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Herken jij jezelf in de uitslag? Wat vind je van de uitslag?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Bespreek de uitslag met je klasgenoot.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68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Medium</a:t>
            </a:r>
            <a:r>
              <a:rPr lang="nl-NL" b="1" dirty="0"/>
              <a:t>: </a:t>
            </a:r>
            <a:r>
              <a:rPr lang="nl-NL" dirty="0"/>
              <a:t>Een medium is een informatiedrager die zorgt voor de overdracht van de boodschap. Voorbeelden zijn, tv, radio, krant, WhatsApp. </a:t>
            </a:r>
            <a:endParaRPr lang="nl-NL" dirty="0" smtClean="0"/>
          </a:p>
          <a:p>
            <a:endParaRPr lang="nl-NL" dirty="0"/>
          </a:p>
          <a:p>
            <a:endParaRPr lang="nl-NL" b="1" dirty="0"/>
          </a:p>
        </p:txBody>
      </p:sp>
      <p:pic>
        <p:nvPicPr>
          <p:cNvPr id="1026" name="Picture 2" descr="Afbeeldingsresultaat voor communicatiemed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768" y="2636913"/>
            <a:ext cx="36195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91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Schrijf bij onderstaande situatie telkens op</a:t>
            </a:r>
          </a:p>
          <a:p>
            <a:r>
              <a:rPr lang="nl-NL" dirty="0" smtClean="0"/>
              <a:t>Wie is de zender?</a:t>
            </a:r>
          </a:p>
          <a:p>
            <a:r>
              <a:rPr lang="nl-NL" dirty="0" smtClean="0"/>
              <a:t>Wie is de ontvanger?</a:t>
            </a:r>
          </a:p>
          <a:p>
            <a:r>
              <a:rPr lang="nl-NL" dirty="0" smtClean="0"/>
              <a:t>Wat is de boodschap?</a:t>
            </a:r>
          </a:p>
          <a:p>
            <a:r>
              <a:rPr lang="nl-NL" dirty="0" smtClean="0"/>
              <a:t>Wat is het medium?</a:t>
            </a:r>
          </a:p>
          <a:p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 err="1" smtClean="0"/>
              <a:t>Birol</a:t>
            </a:r>
            <a:r>
              <a:rPr lang="nl-NL" dirty="0" smtClean="0"/>
              <a:t> schrijft een overdracht voor zijn college Marieke.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Fabian heeft een beterschapskaart gekregen van zijn buurvrouw.</a:t>
            </a:r>
            <a:r>
              <a:rPr lang="nl-NL" dirty="0"/>
              <a:t> 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Tina praat tegen haar konijn dat ze in haar armen </a:t>
            </a:r>
            <a:r>
              <a:rPr lang="nl-NL" dirty="0" smtClean="0"/>
              <a:t>houdt.</a:t>
            </a:r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Lotte </a:t>
            </a:r>
            <a:r>
              <a:rPr lang="nl-NL" dirty="0"/>
              <a:t>verwelkomt haar patiënt in haar praktijk</a:t>
            </a:r>
            <a:r>
              <a:rPr lang="nl-NL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Ingrid wordt uitgenodigd door Fatima voor een high-tea.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74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 / aantekening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07568" y="1556793"/>
            <a:ext cx="8003232" cy="4569371"/>
          </a:xfrm>
        </p:spPr>
        <p:txBody>
          <a:bodyPr/>
          <a:lstStyle/>
          <a:p>
            <a:r>
              <a:rPr lang="nl-NL" b="1" dirty="0"/>
              <a:t>Communicatie</a:t>
            </a:r>
            <a:r>
              <a:rPr lang="nl-NL" dirty="0"/>
              <a:t> is een proces van informatie-uitwisseling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 smtClean="0"/>
              <a:t>Dit kan zowel verbaal als non-verbaal.</a:t>
            </a:r>
          </a:p>
          <a:p>
            <a:endParaRPr lang="nl-NL" dirty="0"/>
          </a:p>
          <a:p>
            <a:r>
              <a:rPr lang="nl-NL" b="1" dirty="0" smtClean="0"/>
              <a:t>Verbale </a:t>
            </a:r>
            <a:r>
              <a:rPr lang="nl-NL" b="1" dirty="0"/>
              <a:t>communicatie</a:t>
            </a:r>
            <a:r>
              <a:rPr lang="nl-NL" dirty="0"/>
              <a:t> is communicatie waarbij </a:t>
            </a:r>
            <a:r>
              <a:rPr lang="nl-NL" dirty="0" smtClean="0"/>
              <a:t>iemand </a:t>
            </a:r>
            <a:r>
              <a:rPr lang="nl-NL" b="1" dirty="0"/>
              <a:t>met woorden </a:t>
            </a:r>
            <a:r>
              <a:rPr lang="nl-NL" dirty="0"/>
              <a:t>(gesproken of geschreven) informatie overbrengt. </a:t>
            </a:r>
            <a:endParaRPr lang="nl-NL" dirty="0" smtClean="0"/>
          </a:p>
          <a:p>
            <a:endParaRPr lang="nl-NL" dirty="0"/>
          </a:p>
          <a:p>
            <a:r>
              <a:rPr lang="nl-NL" b="1" dirty="0"/>
              <a:t>Non verbale communicatie</a:t>
            </a:r>
            <a:r>
              <a:rPr lang="nl-NL" dirty="0"/>
              <a:t> is alle communicatie die </a:t>
            </a:r>
            <a:r>
              <a:rPr lang="nl-NL" b="1" dirty="0"/>
              <a:t>niet via woorden </a:t>
            </a:r>
            <a:r>
              <a:rPr lang="nl-NL" dirty="0"/>
              <a:t>verloopt. </a:t>
            </a:r>
            <a:endParaRPr lang="nl-NL" dirty="0" smtClean="0"/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Welke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voorbeelden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kan jij geven?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415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304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lnSpc>
            <a:spcPts val="3000"/>
          </a:lnSpc>
          <a:defRPr sz="2800" b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Da Vinci WWJAV 2020.pptx" id="{37637FA6-B946-4B3A-B150-C3ABA2DB75F0}" vid="{B58BCFEB-D656-4C85-B399-4AB7F41951D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Powerpoint_Da Vinci WWJAV 2020</Template>
  <TotalTime>0</TotalTime>
  <Words>323</Words>
  <Application>Microsoft Office PowerPoint</Application>
  <PresentationFormat>Breedbeeld</PresentationFormat>
  <Paragraphs>48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Cardenio Modern</vt:lpstr>
      <vt:lpstr>Kantoorthema</vt:lpstr>
      <vt:lpstr>Sociaal vaardig</vt:lpstr>
      <vt:lpstr>Sociaal vaardig</vt:lpstr>
      <vt:lpstr>Sociaal vaardig</vt:lpstr>
      <vt:lpstr>Begrip </vt:lpstr>
      <vt:lpstr>Opdracht </vt:lpstr>
      <vt:lpstr>Info / aantekening</vt:lpstr>
      <vt:lpstr>PowerPoint-presentatie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vaardig</dc:title>
  <dc:creator>Marjolein Knijnenburg</dc:creator>
  <cp:lastModifiedBy>Marjolein Knijnenburg</cp:lastModifiedBy>
  <cp:revision>1</cp:revision>
  <dcterms:created xsi:type="dcterms:W3CDTF">2020-07-06T13:31:50Z</dcterms:created>
  <dcterms:modified xsi:type="dcterms:W3CDTF">2020-07-06T13:32:37Z</dcterms:modified>
</cp:coreProperties>
</file>